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Droid Arabic Naskh Bold" charset="1" panose="020B0806030804020204"/>
      <p:regular r:id="rId24"/>
    </p:embeddedFont>
    <p:embeddedFont>
      <p:font typeface="TT Supermolot Condensed Bold" charset="1" panose="02000806040000020003"/>
      <p:regular r:id="rId25"/>
    </p:embeddedFont>
    <p:embeddedFont>
      <p:font typeface="XM Vahid Bold" charset="1" panose="0200080309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7.jpe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8.jpe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58292" y="6394128"/>
            <a:ext cx="5769698" cy="6565813"/>
            <a:chOff x="0" y="0"/>
            <a:chExt cx="71424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4247" cy="812800"/>
            </a:xfrm>
            <a:custGeom>
              <a:avLst/>
              <a:gdLst/>
              <a:ahLst/>
              <a:cxnLst/>
              <a:rect r="r" b="b" t="t" l="l"/>
              <a:pathLst>
                <a:path h="812800" w="714247">
                  <a:moveTo>
                    <a:pt x="476122" y="0"/>
                  </a:moveTo>
                  <a:lnTo>
                    <a:pt x="714247" y="238125"/>
                  </a:lnTo>
                  <a:lnTo>
                    <a:pt x="714247" y="574675"/>
                  </a:lnTo>
                  <a:lnTo>
                    <a:pt x="476122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76122" y="0"/>
                  </a:lnTo>
                  <a:close/>
                </a:path>
              </a:pathLst>
            </a:custGeom>
            <a:solidFill>
              <a:srgbClr val="063C9F">
                <a:alpha val="6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587247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2771846" y="-351388"/>
            <a:ext cx="11915846" cy="15609259"/>
            <a:chOff x="0" y="0"/>
            <a:chExt cx="4846320" cy="6348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" y="4826"/>
              <a:ext cx="4836668" cy="6338824"/>
            </a:xfrm>
            <a:custGeom>
              <a:avLst/>
              <a:gdLst/>
              <a:ahLst/>
              <a:cxnLst/>
              <a:rect r="r" b="b" t="t" l="l"/>
              <a:pathLst>
                <a:path h="6338824" w="4836668">
                  <a:moveTo>
                    <a:pt x="3744214" y="2598801"/>
                  </a:moveTo>
                  <a:lnTo>
                    <a:pt x="3744214" y="1096645"/>
                  </a:lnTo>
                  <a:lnTo>
                    <a:pt x="2647569" y="0"/>
                  </a:lnTo>
                  <a:lnTo>
                    <a:pt x="1096645" y="0"/>
                  </a:lnTo>
                  <a:lnTo>
                    <a:pt x="0" y="1096645"/>
                  </a:lnTo>
                  <a:lnTo>
                    <a:pt x="0" y="2647569"/>
                  </a:lnTo>
                  <a:lnTo>
                    <a:pt x="1092454" y="3740023"/>
                  </a:lnTo>
                  <a:lnTo>
                    <a:pt x="1092454" y="5242179"/>
                  </a:lnTo>
                  <a:lnTo>
                    <a:pt x="2189099" y="6338824"/>
                  </a:lnTo>
                  <a:lnTo>
                    <a:pt x="3740023" y="6338824"/>
                  </a:lnTo>
                  <a:lnTo>
                    <a:pt x="4836668" y="5242179"/>
                  </a:lnTo>
                  <a:lnTo>
                    <a:pt x="4836668" y="3691255"/>
                  </a:lnTo>
                  <a:close/>
                </a:path>
              </a:pathLst>
            </a:custGeom>
            <a:blipFill>
              <a:blip r:embed="rId2"/>
              <a:stretch>
                <a:fillRect l="-116199" t="0" r="-1627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46193" cy="6348476"/>
            </a:xfrm>
            <a:custGeom>
              <a:avLst/>
              <a:gdLst/>
              <a:ahLst/>
              <a:cxnLst/>
              <a:rect r="r" b="b" t="t" l="l"/>
              <a:pathLst>
                <a:path h="6348476" w="4846193">
                  <a:moveTo>
                    <a:pt x="3746881" y="6348476"/>
                  </a:moveTo>
                  <a:lnTo>
                    <a:pt x="2191893" y="6348476"/>
                  </a:lnTo>
                  <a:lnTo>
                    <a:pt x="1092454" y="5248910"/>
                  </a:lnTo>
                  <a:lnTo>
                    <a:pt x="1092454" y="3746881"/>
                  </a:lnTo>
                  <a:lnTo>
                    <a:pt x="0" y="2654427"/>
                  </a:lnTo>
                  <a:lnTo>
                    <a:pt x="0" y="1099439"/>
                  </a:lnTo>
                  <a:lnTo>
                    <a:pt x="1099439" y="0"/>
                  </a:lnTo>
                  <a:lnTo>
                    <a:pt x="2654300" y="0"/>
                  </a:lnTo>
                  <a:lnTo>
                    <a:pt x="3753739" y="1099439"/>
                  </a:lnTo>
                  <a:lnTo>
                    <a:pt x="3753739" y="2601595"/>
                  </a:lnTo>
                  <a:lnTo>
                    <a:pt x="4846193" y="3694049"/>
                  </a:lnTo>
                  <a:lnTo>
                    <a:pt x="4846193" y="5248910"/>
                  </a:lnTo>
                  <a:lnTo>
                    <a:pt x="3746881" y="6348476"/>
                  </a:lnTo>
                  <a:close/>
                  <a:moveTo>
                    <a:pt x="2195957" y="6338824"/>
                  </a:moveTo>
                  <a:lnTo>
                    <a:pt x="3742944" y="6338824"/>
                  </a:lnTo>
                  <a:lnTo>
                    <a:pt x="4836795" y="5244973"/>
                  </a:lnTo>
                  <a:lnTo>
                    <a:pt x="4836795" y="3697986"/>
                  </a:lnTo>
                  <a:lnTo>
                    <a:pt x="3744341" y="2605532"/>
                  </a:lnTo>
                  <a:lnTo>
                    <a:pt x="3744341" y="1103503"/>
                  </a:lnTo>
                  <a:lnTo>
                    <a:pt x="2650363" y="9525"/>
                  </a:lnTo>
                  <a:lnTo>
                    <a:pt x="1103503" y="9525"/>
                  </a:lnTo>
                  <a:lnTo>
                    <a:pt x="9525" y="1103503"/>
                  </a:lnTo>
                  <a:lnTo>
                    <a:pt x="9525" y="2650490"/>
                  </a:lnTo>
                  <a:lnTo>
                    <a:pt x="1101979" y="3742944"/>
                  </a:lnTo>
                  <a:lnTo>
                    <a:pt x="1101979" y="5245100"/>
                  </a:lnTo>
                  <a:lnTo>
                    <a:pt x="2195957" y="6338824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08876" y="-4858106"/>
            <a:ext cx="5098832" cy="6338026"/>
            <a:chOff x="0" y="0"/>
            <a:chExt cx="779433" cy="968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79433" cy="968863"/>
            </a:xfrm>
            <a:custGeom>
              <a:avLst/>
              <a:gdLst/>
              <a:ahLst/>
              <a:cxnLst/>
              <a:rect r="r" b="b" t="t" l="l"/>
              <a:pathLst>
                <a:path h="968863" w="779433">
                  <a:moveTo>
                    <a:pt x="541308" y="0"/>
                  </a:moveTo>
                  <a:lnTo>
                    <a:pt x="779433" y="238125"/>
                  </a:lnTo>
                  <a:lnTo>
                    <a:pt x="779433" y="730738"/>
                  </a:lnTo>
                  <a:lnTo>
                    <a:pt x="541308" y="968863"/>
                  </a:lnTo>
                  <a:lnTo>
                    <a:pt x="238125" y="968863"/>
                  </a:lnTo>
                  <a:lnTo>
                    <a:pt x="0" y="73073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41308" y="0"/>
                  </a:lnTo>
                  <a:close/>
                </a:path>
              </a:pathLst>
            </a:custGeom>
            <a:solidFill>
              <a:srgbClr val="063C9F">
                <a:alpha val="6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3500" y="25400"/>
              <a:ext cx="652433" cy="879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18645" y="-4230979"/>
            <a:ext cx="5499607" cy="5488133"/>
            <a:chOff x="0" y="0"/>
            <a:chExt cx="840698" cy="8389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0698" cy="838944"/>
            </a:xfrm>
            <a:custGeom>
              <a:avLst/>
              <a:gdLst/>
              <a:ahLst/>
              <a:cxnLst/>
              <a:rect r="r" b="b" t="t" l="l"/>
              <a:pathLst>
                <a:path h="838944" w="840698">
                  <a:moveTo>
                    <a:pt x="602573" y="0"/>
                  </a:moveTo>
                  <a:lnTo>
                    <a:pt x="840698" y="238125"/>
                  </a:lnTo>
                  <a:lnTo>
                    <a:pt x="840698" y="600819"/>
                  </a:lnTo>
                  <a:lnTo>
                    <a:pt x="602573" y="838944"/>
                  </a:lnTo>
                  <a:lnTo>
                    <a:pt x="238125" y="838944"/>
                  </a:lnTo>
                  <a:lnTo>
                    <a:pt x="0" y="60081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02573" y="0"/>
                  </a:lnTo>
                  <a:close/>
                </a:path>
              </a:pathLst>
            </a:custGeom>
            <a:solidFill>
              <a:srgbClr val="063C9F">
                <a:alpha val="9372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63500" y="25400"/>
              <a:ext cx="713698" cy="750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91545" y="8410656"/>
            <a:ext cx="5692067" cy="5645236"/>
            <a:chOff x="0" y="0"/>
            <a:chExt cx="819543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9543" cy="812800"/>
            </a:xfrm>
            <a:custGeom>
              <a:avLst/>
              <a:gdLst/>
              <a:ahLst/>
              <a:cxnLst/>
              <a:rect r="r" b="b" t="t" l="l"/>
              <a:pathLst>
                <a:path h="812800" w="819543">
                  <a:moveTo>
                    <a:pt x="581418" y="0"/>
                  </a:moveTo>
                  <a:lnTo>
                    <a:pt x="819543" y="238125"/>
                  </a:lnTo>
                  <a:lnTo>
                    <a:pt x="819543" y="574675"/>
                  </a:lnTo>
                  <a:lnTo>
                    <a:pt x="581418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81418" y="0"/>
                  </a:lnTo>
                  <a:close/>
                </a:path>
              </a:pathLst>
            </a:custGeom>
            <a:solidFill>
              <a:srgbClr val="063C9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500" y="25400"/>
              <a:ext cx="692543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1655418" y="-1679945"/>
            <a:ext cx="7937421" cy="5417290"/>
          </a:xfrm>
          <a:custGeom>
            <a:avLst/>
            <a:gdLst/>
            <a:ahLst/>
            <a:cxnLst/>
            <a:rect r="r" b="b" t="t" l="l"/>
            <a:pathLst>
              <a:path h="5417290" w="7937421">
                <a:moveTo>
                  <a:pt x="7937421" y="0"/>
                </a:moveTo>
                <a:lnTo>
                  <a:pt x="0" y="0"/>
                </a:lnTo>
                <a:lnTo>
                  <a:pt x="0" y="5417290"/>
                </a:lnTo>
                <a:lnTo>
                  <a:pt x="7937421" y="5417290"/>
                </a:lnTo>
                <a:lnTo>
                  <a:pt x="79374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32798" y="2198290"/>
            <a:ext cx="1501628" cy="1001085"/>
          </a:xfrm>
          <a:custGeom>
            <a:avLst/>
            <a:gdLst/>
            <a:ahLst/>
            <a:cxnLst/>
            <a:rect r="r" b="b" t="t" l="l"/>
            <a:pathLst>
              <a:path h="1001085" w="1501628">
                <a:moveTo>
                  <a:pt x="0" y="0"/>
                </a:moveTo>
                <a:lnTo>
                  <a:pt x="1501628" y="0"/>
                </a:lnTo>
                <a:lnTo>
                  <a:pt x="1501628" y="1001085"/>
                </a:lnTo>
                <a:lnTo>
                  <a:pt x="0" y="1001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2541324" y="5553588"/>
            <a:ext cx="10285069" cy="7019560"/>
          </a:xfrm>
          <a:custGeom>
            <a:avLst/>
            <a:gdLst/>
            <a:ahLst/>
            <a:cxnLst/>
            <a:rect r="r" b="b" t="t" l="l"/>
            <a:pathLst>
              <a:path h="7019560" w="10285069">
                <a:moveTo>
                  <a:pt x="10285068" y="0"/>
                </a:moveTo>
                <a:lnTo>
                  <a:pt x="0" y="0"/>
                </a:lnTo>
                <a:lnTo>
                  <a:pt x="0" y="7019560"/>
                </a:lnTo>
                <a:lnTo>
                  <a:pt x="10285068" y="7019560"/>
                </a:lnTo>
                <a:lnTo>
                  <a:pt x="102850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667371" y="3402115"/>
            <a:ext cx="7747904" cy="196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53"/>
              </a:lnSpc>
            </a:pPr>
            <a:r>
              <a:rPr lang="en-US" sz="11537">
                <a:solidFill>
                  <a:srgbClr val="000000"/>
                </a:solidFill>
                <a:latin typeface="Droid Arabic Naskh Bold"/>
              </a:rPr>
              <a:t>WELCOME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49883" y="5292134"/>
            <a:ext cx="10267457" cy="159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4"/>
              </a:lnSpc>
            </a:pPr>
            <a:r>
              <a:rPr lang="en-US" sz="4639">
                <a:solidFill>
                  <a:srgbClr val="000000"/>
                </a:solidFill>
                <a:latin typeface="Droid Arabic Naskh Bold"/>
              </a:rPr>
              <a:t> TO THE MATHEMATICS DEPARTMENT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432" t="-10076" r="-5167" b="-647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8947" y="9417520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4" y="0"/>
                </a:lnTo>
                <a:lnTo>
                  <a:pt x="2655294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0710" y="1913662"/>
            <a:ext cx="2725111" cy="401954"/>
          </a:xfrm>
          <a:custGeom>
            <a:avLst/>
            <a:gdLst/>
            <a:ahLst/>
            <a:cxnLst/>
            <a:rect r="r" b="b" t="t" l="l"/>
            <a:pathLst>
              <a:path h="401954" w="2725111">
                <a:moveTo>
                  <a:pt x="0" y="0"/>
                </a:moveTo>
                <a:lnTo>
                  <a:pt x="2725111" y="0"/>
                </a:lnTo>
                <a:lnTo>
                  <a:pt x="2725111" y="401954"/>
                </a:lnTo>
                <a:lnTo>
                  <a:pt x="0" y="401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10710" y="2468016"/>
            <a:ext cx="2725111" cy="401954"/>
          </a:xfrm>
          <a:custGeom>
            <a:avLst/>
            <a:gdLst/>
            <a:ahLst/>
            <a:cxnLst/>
            <a:rect r="r" b="b" t="t" l="l"/>
            <a:pathLst>
              <a:path h="401954" w="2725111">
                <a:moveTo>
                  <a:pt x="0" y="0"/>
                </a:moveTo>
                <a:lnTo>
                  <a:pt x="2725111" y="0"/>
                </a:lnTo>
                <a:lnTo>
                  <a:pt x="2725111" y="401954"/>
                </a:lnTo>
                <a:lnTo>
                  <a:pt x="0" y="401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0710" y="3022370"/>
            <a:ext cx="2725111" cy="401954"/>
          </a:xfrm>
          <a:custGeom>
            <a:avLst/>
            <a:gdLst/>
            <a:ahLst/>
            <a:cxnLst/>
            <a:rect r="r" b="b" t="t" l="l"/>
            <a:pathLst>
              <a:path h="401954" w="2725111">
                <a:moveTo>
                  <a:pt x="0" y="0"/>
                </a:moveTo>
                <a:lnTo>
                  <a:pt x="2725111" y="0"/>
                </a:lnTo>
                <a:lnTo>
                  <a:pt x="2725111" y="401954"/>
                </a:lnTo>
                <a:lnTo>
                  <a:pt x="0" y="401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639" y="876852"/>
            <a:ext cx="11427798" cy="10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8"/>
              </a:lnSpc>
            </a:pPr>
            <a:r>
              <a:rPr lang="en-US" sz="6055">
                <a:solidFill>
                  <a:srgbClr val="FFFC00"/>
                </a:solidFill>
                <a:latin typeface="TT Supermolot Condensed Bold"/>
              </a:rPr>
              <a:t>The best free learning resources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886377"/>
            <a:ext cx="12393077" cy="789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</a:pPr>
          </a:p>
          <a:p>
            <a:pPr algn="l">
              <a:lnSpc>
                <a:spcPts val="7851"/>
              </a:lnSpc>
            </a:pPr>
          </a:p>
          <a:p>
            <a:pPr algn="l" marL="1210808" indent="-605404" lvl="1">
              <a:lnSpc>
                <a:spcPts val="7851"/>
              </a:lnSpc>
              <a:buFont typeface="Arial"/>
              <a:buChar char="•"/>
            </a:pPr>
            <a:r>
              <a:rPr lang="en-US" sz="5608">
                <a:solidFill>
                  <a:srgbClr val="FFFFFF"/>
                </a:solidFill>
                <a:latin typeface="XM Vahid Bold"/>
              </a:rPr>
              <a:t>Coursera</a:t>
            </a:r>
          </a:p>
          <a:p>
            <a:pPr algn="l" marL="1210808" indent="-605404" lvl="1">
              <a:lnSpc>
                <a:spcPts val="7851"/>
              </a:lnSpc>
              <a:buFont typeface="Arial"/>
              <a:buChar char="•"/>
            </a:pPr>
            <a:r>
              <a:rPr lang="en-US" sz="5608">
                <a:solidFill>
                  <a:srgbClr val="FFFFFF"/>
                </a:solidFill>
                <a:latin typeface="XM Vahid Bold"/>
              </a:rPr>
              <a:t>Edx</a:t>
            </a:r>
          </a:p>
          <a:p>
            <a:pPr algn="l" marL="1210808" indent="-605404" lvl="1">
              <a:lnSpc>
                <a:spcPts val="7851"/>
              </a:lnSpc>
              <a:buFont typeface="Arial"/>
              <a:buChar char="•"/>
            </a:pPr>
            <a:r>
              <a:rPr lang="en-US" sz="5608">
                <a:solidFill>
                  <a:srgbClr val="FFFFFF"/>
                </a:solidFill>
                <a:latin typeface="XM Vahid Bold"/>
              </a:rPr>
              <a:t>Mahara tech</a:t>
            </a:r>
          </a:p>
          <a:p>
            <a:pPr algn="l" marL="1210808" indent="-605404" lvl="1">
              <a:lnSpc>
                <a:spcPts val="7851"/>
              </a:lnSpc>
              <a:buFont typeface="Arial"/>
              <a:buChar char="•"/>
            </a:pPr>
            <a:r>
              <a:rPr lang="en-US" sz="5608">
                <a:solidFill>
                  <a:srgbClr val="FFFFFF"/>
                </a:solidFill>
                <a:latin typeface="XM Vahid Bold"/>
              </a:rPr>
              <a:t>iti</a:t>
            </a:r>
          </a:p>
          <a:p>
            <a:pPr algn="l" marL="1210808" indent="-605404" lvl="1">
              <a:lnSpc>
                <a:spcPts val="7851"/>
              </a:lnSpc>
              <a:buFont typeface="Arial"/>
              <a:buChar char="•"/>
            </a:pPr>
            <a:r>
              <a:rPr lang="en-US" sz="5608">
                <a:solidFill>
                  <a:srgbClr val="FFFFFF"/>
                </a:solidFill>
                <a:latin typeface="XM Vahid Bold"/>
              </a:rPr>
              <a:t>Creative</a:t>
            </a:r>
          </a:p>
          <a:p>
            <a:pPr algn="l">
              <a:lnSpc>
                <a:spcPts val="7851"/>
              </a:lnSpc>
            </a:pP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808086" y="-175632"/>
            <a:ext cx="7479914" cy="10638239"/>
            <a:chOff x="0" y="0"/>
            <a:chExt cx="3037840" cy="43205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69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49"/>
                    <a:pt x="109220" y="4320540"/>
                    <a:pt x="100330" y="4324349"/>
                  </a:cubicBezTo>
                  <a:cubicBezTo>
                    <a:pt x="91440" y="4328159"/>
                    <a:pt x="82550" y="4330699"/>
                    <a:pt x="74930" y="4331969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19"/>
                    <a:pt x="16510" y="4330700"/>
                    <a:pt x="25400" y="4331969"/>
                  </a:cubicBezTo>
                  <a:cubicBezTo>
                    <a:pt x="29210" y="4333240"/>
                    <a:pt x="35560" y="4331969"/>
                    <a:pt x="39370" y="4331969"/>
                  </a:cubicBezTo>
                  <a:cubicBezTo>
                    <a:pt x="43180" y="4331969"/>
                    <a:pt x="45720" y="4330699"/>
                    <a:pt x="49530" y="4330699"/>
                  </a:cubicBezTo>
                  <a:cubicBezTo>
                    <a:pt x="54610" y="4329429"/>
                    <a:pt x="57150" y="4329429"/>
                    <a:pt x="58420" y="4328159"/>
                  </a:cubicBezTo>
                  <a:cubicBezTo>
                    <a:pt x="69850" y="4328159"/>
                    <a:pt x="81280" y="4328159"/>
                    <a:pt x="93980" y="4324349"/>
                  </a:cubicBezTo>
                  <a:cubicBezTo>
                    <a:pt x="101600" y="4321809"/>
                    <a:pt x="110490" y="4317999"/>
                    <a:pt x="116840" y="4311649"/>
                  </a:cubicBezTo>
                  <a:cubicBezTo>
                    <a:pt x="119380" y="4309109"/>
                    <a:pt x="120650" y="4307840"/>
                    <a:pt x="121920" y="4305299"/>
                  </a:cubicBezTo>
                  <a:cubicBezTo>
                    <a:pt x="124460" y="4302759"/>
                    <a:pt x="125730" y="4300219"/>
                    <a:pt x="127000" y="4298949"/>
                  </a:cubicBezTo>
                  <a:cubicBezTo>
                    <a:pt x="132080" y="4291329"/>
                    <a:pt x="137160" y="4284979"/>
                    <a:pt x="142240" y="4281169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19"/>
                    <a:pt x="251460" y="4274819"/>
                  </a:cubicBezTo>
                  <a:cubicBezTo>
                    <a:pt x="278130" y="4273549"/>
                    <a:pt x="303530" y="4273549"/>
                    <a:pt x="341630" y="4274819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49"/>
                  </a:cubicBezTo>
                  <a:lnTo>
                    <a:pt x="426720" y="4272279"/>
                  </a:lnTo>
                  <a:lnTo>
                    <a:pt x="614680" y="4272279"/>
                  </a:lnTo>
                  <a:lnTo>
                    <a:pt x="608330" y="4272279"/>
                  </a:lnTo>
                  <a:lnTo>
                    <a:pt x="621030" y="4273549"/>
                  </a:lnTo>
                  <a:lnTo>
                    <a:pt x="635000" y="4272279"/>
                  </a:lnTo>
                  <a:lnTo>
                    <a:pt x="711200" y="4272279"/>
                  </a:lnTo>
                  <a:cubicBezTo>
                    <a:pt x="708660" y="4273549"/>
                    <a:pt x="718820" y="4274819"/>
                    <a:pt x="730250" y="4276089"/>
                  </a:cubicBezTo>
                  <a:cubicBezTo>
                    <a:pt x="668020" y="4277359"/>
                    <a:pt x="657860" y="4274819"/>
                    <a:pt x="609600" y="4278629"/>
                  </a:cubicBezTo>
                  <a:cubicBezTo>
                    <a:pt x="712470" y="4283709"/>
                    <a:pt x="697230" y="4274819"/>
                    <a:pt x="815340" y="4278629"/>
                  </a:cubicBezTo>
                  <a:lnTo>
                    <a:pt x="842010" y="4272279"/>
                  </a:lnTo>
                  <a:lnTo>
                    <a:pt x="867410" y="4272279"/>
                  </a:lnTo>
                  <a:cubicBezTo>
                    <a:pt x="866140" y="4273549"/>
                    <a:pt x="850900" y="4274819"/>
                    <a:pt x="880110" y="4276089"/>
                  </a:cubicBezTo>
                  <a:cubicBezTo>
                    <a:pt x="901700" y="4274819"/>
                    <a:pt x="894080" y="4273549"/>
                    <a:pt x="882650" y="4272279"/>
                  </a:cubicBezTo>
                  <a:lnTo>
                    <a:pt x="963930" y="4272279"/>
                  </a:lnTo>
                  <a:cubicBezTo>
                    <a:pt x="965200" y="4272279"/>
                    <a:pt x="967740" y="4273549"/>
                    <a:pt x="969010" y="4273549"/>
                  </a:cubicBezTo>
                  <a:cubicBezTo>
                    <a:pt x="988060" y="4272279"/>
                    <a:pt x="1028700" y="4274819"/>
                    <a:pt x="1060450" y="4274819"/>
                  </a:cubicBezTo>
                  <a:cubicBezTo>
                    <a:pt x="1018540" y="4273549"/>
                    <a:pt x="1040130" y="4272279"/>
                    <a:pt x="1059180" y="4272279"/>
                  </a:cubicBezTo>
                  <a:lnTo>
                    <a:pt x="1144270" y="4272279"/>
                  </a:lnTo>
                  <a:cubicBezTo>
                    <a:pt x="1158240" y="4272279"/>
                    <a:pt x="1174750" y="4273549"/>
                    <a:pt x="1179830" y="4274819"/>
                  </a:cubicBezTo>
                  <a:cubicBezTo>
                    <a:pt x="1200150" y="4273549"/>
                    <a:pt x="1231900" y="4272279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19"/>
                    <a:pt x="1973580" y="4273550"/>
                    <a:pt x="1978660" y="4271010"/>
                  </a:cubicBezTo>
                  <a:cubicBezTo>
                    <a:pt x="2018030" y="4271010"/>
                    <a:pt x="2057400" y="4268469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69"/>
                  </a:cubicBezTo>
                  <a:lnTo>
                    <a:pt x="2381250" y="4268469"/>
                  </a:lnTo>
                  <a:cubicBezTo>
                    <a:pt x="2419350" y="4271010"/>
                    <a:pt x="2405380" y="4271010"/>
                    <a:pt x="2482850" y="4274819"/>
                  </a:cubicBezTo>
                  <a:cubicBezTo>
                    <a:pt x="2480310" y="4273549"/>
                    <a:pt x="2467610" y="4271010"/>
                    <a:pt x="2457450" y="4268469"/>
                  </a:cubicBezTo>
                  <a:lnTo>
                    <a:pt x="2660650" y="4268469"/>
                  </a:lnTo>
                  <a:cubicBezTo>
                    <a:pt x="2653030" y="4268469"/>
                    <a:pt x="2641600" y="4269740"/>
                    <a:pt x="2626360" y="4268469"/>
                  </a:cubicBezTo>
                  <a:cubicBezTo>
                    <a:pt x="2637790" y="4273549"/>
                    <a:pt x="2697480" y="4267199"/>
                    <a:pt x="2744470" y="4268469"/>
                  </a:cubicBezTo>
                  <a:lnTo>
                    <a:pt x="2739390" y="4273549"/>
                  </a:lnTo>
                  <a:cubicBezTo>
                    <a:pt x="2760980" y="4273549"/>
                    <a:pt x="2791460" y="4272279"/>
                    <a:pt x="2821940" y="4272279"/>
                  </a:cubicBezTo>
                  <a:cubicBezTo>
                    <a:pt x="2837180" y="4272279"/>
                    <a:pt x="2853690" y="4272279"/>
                    <a:pt x="2868930" y="4273549"/>
                  </a:cubicBezTo>
                  <a:cubicBezTo>
                    <a:pt x="2884170" y="4274819"/>
                    <a:pt x="2899410" y="4277359"/>
                    <a:pt x="2907030" y="4284979"/>
                  </a:cubicBezTo>
                  <a:cubicBezTo>
                    <a:pt x="2903220" y="4283709"/>
                    <a:pt x="2900680" y="4282439"/>
                    <a:pt x="2896870" y="4282439"/>
                  </a:cubicBezTo>
                  <a:cubicBezTo>
                    <a:pt x="2901950" y="4283709"/>
                    <a:pt x="2907030" y="4286249"/>
                    <a:pt x="2910840" y="4291329"/>
                  </a:cubicBezTo>
                  <a:cubicBezTo>
                    <a:pt x="2914650" y="4295139"/>
                    <a:pt x="2918460" y="4301489"/>
                    <a:pt x="2923540" y="4307839"/>
                  </a:cubicBezTo>
                  <a:cubicBezTo>
                    <a:pt x="2928620" y="4314189"/>
                    <a:pt x="2933700" y="4320539"/>
                    <a:pt x="2941320" y="4325619"/>
                  </a:cubicBezTo>
                  <a:cubicBezTo>
                    <a:pt x="2945130" y="4328159"/>
                    <a:pt x="2950210" y="4329429"/>
                    <a:pt x="2954020" y="4330699"/>
                  </a:cubicBezTo>
                  <a:cubicBezTo>
                    <a:pt x="2957830" y="4331969"/>
                    <a:pt x="2961640" y="4331969"/>
                    <a:pt x="2965450" y="4331969"/>
                  </a:cubicBezTo>
                  <a:cubicBezTo>
                    <a:pt x="2979420" y="4333239"/>
                    <a:pt x="2994660" y="4335779"/>
                    <a:pt x="3009900" y="4334509"/>
                  </a:cubicBezTo>
                  <a:cubicBezTo>
                    <a:pt x="3017520" y="4334509"/>
                    <a:pt x="3031490" y="4333239"/>
                    <a:pt x="3035300" y="4323079"/>
                  </a:cubicBezTo>
                  <a:cubicBezTo>
                    <a:pt x="3036570" y="4319269"/>
                    <a:pt x="3036570" y="4312919"/>
                    <a:pt x="3036570" y="4309109"/>
                  </a:cubicBezTo>
                  <a:lnTo>
                    <a:pt x="3036570" y="4297679"/>
                  </a:lnTo>
                  <a:cubicBezTo>
                    <a:pt x="3036570" y="4239259"/>
                    <a:pt x="3036570" y="4183379"/>
                    <a:pt x="3035300" y="4135119"/>
                  </a:cubicBezTo>
                  <a:lnTo>
                    <a:pt x="3037840" y="4084319"/>
                  </a:lnTo>
                  <a:cubicBezTo>
                    <a:pt x="3034030" y="3962399"/>
                    <a:pt x="3036570" y="4180840"/>
                    <a:pt x="3030220" y="4132579"/>
                  </a:cubicBezTo>
                  <a:lnTo>
                    <a:pt x="3030220" y="4114799"/>
                  </a:lnTo>
                  <a:cubicBezTo>
                    <a:pt x="3034030" y="4104640"/>
                    <a:pt x="3031490" y="4081779"/>
                    <a:pt x="3030220" y="4051299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199"/>
                  </a:cubicBezTo>
                  <a:cubicBezTo>
                    <a:pt x="3030220" y="3996690"/>
                    <a:pt x="3034030" y="3973829"/>
                    <a:pt x="3032760" y="3934459"/>
                  </a:cubicBezTo>
                  <a:cubicBezTo>
                    <a:pt x="3036570" y="3943349"/>
                    <a:pt x="3032760" y="3851909"/>
                    <a:pt x="3037840" y="3876039"/>
                  </a:cubicBezTo>
                  <a:lnTo>
                    <a:pt x="3030220" y="3736339"/>
                  </a:lnTo>
                  <a:cubicBezTo>
                    <a:pt x="3032760" y="3713479"/>
                    <a:pt x="3031490" y="3674109"/>
                    <a:pt x="3031490" y="3643629"/>
                  </a:cubicBezTo>
                  <a:cubicBezTo>
                    <a:pt x="3031490" y="3669029"/>
                    <a:pt x="3030220" y="3675379"/>
                    <a:pt x="3030220" y="3674109"/>
                  </a:cubicBezTo>
                  <a:lnTo>
                    <a:pt x="3030220" y="3562349"/>
                  </a:lnTo>
                  <a:cubicBezTo>
                    <a:pt x="3032760" y="3555999"/>
                    <a:pt x="3036570" y="3503929"/>
                    <a:pt x="3039110" y="3500119"/>
                  </a:cubicBezTo>
                  <a:cubicBezTo>
                    <a:pt x="3036570" y="3417569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29"/>
                  </a:lnTo>
                  <a:cubicBezTo>
                    <a:pt x="3035300" y="2957829"/>
                    <a:pt x="3035300" y="2926079"/>
                    <a:pt x="3035300" y="2901950"/>
                  </a:cubicBezTo>
                  <a:cubicBezTo>
                    <a:pt x="3039110" y="2875279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19"/>
                  </a:cubicBezTo>
                  <a:cubicBezTo>
                    <a:pt x="3045460" y="2297429"/>
                    <a:pt x="3045460" y="2317749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1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1" y="2842260"/>
                  </a:cubicBezTo>
                  <a:close/>
                </a:path>
              </a:pathLst>
            </a:custGeom>
            <a:blipFill>
              <a:blip r:embed="rId5"/>
              <a:stretch>
                <a:fillRect l="-75946" t="0" r="-79557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2376" y="832872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12630" y="-1484117"/>
            <a:ext cx="7937421" cy="5417290"/>
          </a:xfrm>
          <a:custGeom>
            <a:avLst/>
            <a:gdLst/>
            <a:ahLst/>
            <a:cxnLst/>
            <a:rect r="r" b="b" t="t" l="l"/>
            <a:pathLst>
              <a:path h="5417290" w="7937421">
                <a:moveTo>
                  <a:pt x="0" y="0"/>
                </a:moveTo>
                <a:lnTo>
                  <a:pt x="7937421" y="0"/>
                </a:lnTo>
                <a:lnTo>
                  <a:pt x="7937421" y="5417290"/>
                </a:lnTo>
                <a:lnTo>
                  <a:pt x="0" y="541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37505" y="7751776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48006" y="1523518"/>
            <a:ext cx="7239994" cy="7239965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124264" y="3571054"/>
            <a:ext cx="11354009" cy="269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38"/>
              </a:lnSpc>
            </a:pPr>
            <a:r>
              <a:rPr lang="en-US" sz="15813">
                <a:solidFill>
                  <a:srgbClr val="FFFFFF"/>
                </a:solidFill>
                <a:latin typeface="TT Supermolot Condensed Bold"/>
              </a:rPr>
              <a:t>THANK YOU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58292" y="6394128"/>
            <a:ext cx="5769698" cy="6565813"/>
            <a:chOff x="0" y="0"/>
            <a:chExt cx="71424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4247" cy="812800"/>
            </a:xfrm>
            <a:custGeom>
              <a:avLst/>
              <a:gdLst/>
              <a:ahLst/>
              <a:cxnLst/>
              <a:rect r="r" b="b" t="t" l="l"/>
              <a:pathLst>
                <a:path h="812800" w="714247">
                  <a:moveTo>
                    <a:pt x="476122" y="0"/>
                  </a:moveTo>
                  <a:lnTo>
                    <a:pt x="714247" y="238125"/>
                  </a:lnTo>
                  <a:lnTo>
                    <a:pt x="714247" y="574675"/>
                  </a:lnTo>
                  <a:lnTo>
                    <a:pt x="476122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76122" y="0"/>
                  </a:lnTo>
                  <a:close/>
                </a:path>
              </a:pathLst>
            </a:custGeom>
            <a:solidFill>
              <a:srgbClr val="063C9F">
                <a:alpha val="6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587247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2771846" y="-351388"/>
            <a:ext cx="11915846" cy="15609259"/>
            <a:chOff x="0" y="0"/>
            <a:chExt cx="4846320" cy="6348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" y="4826"/>
              <a:ext cx="4836668" cy="6338824"/>
            </a:xfrm>
            <a:custGeom>
              <a:avLst/>
              <a:gdLst/>
              <a:ahLst/>
              <a:cxnLst/>
              <a:rect r="r" b="b" t="t" l="l"/>
              <a:pathLst>
                <a:path h="6338824" w="4836668">
                  <a:moveTo>
                    <a:pt x="3744214" y="2598801"/>
                  </a:moveTo>
                  <a:lnTo>
                    <a:pt x="3744214" y="1096645"/>
                  </a:lnTo>
                  <a:lnTo>
                    <a:pt x="2647569" y="0"/>
                  </a:lnTo>
                  <a:lnTo>
                    <a:pt x="1096645" y="0"/>
                  </a:lnTo>
                  <a:lnTo>
                    <a:pt x="0" y="1096645"/>
                  </a:lnTo>
                  <a:lnTo>
                    <a:pt x="0" y="2647569"/>
                  </a:lnTo>
                  <a:lnTo>
                    <a:pt x="1092454" y="3740023"/>
                  </a:lnTo>
                  <a:lnTo>
                    <a:pt x="1092454" y="5242179"/>
                  </a:lnTo>
                  <a:lnTo>
                    <a:pt x="2189099" y="6338824"/>
                  </a:lnTo>
                  <a:lnTo>
                    <a:pt x="3740023" y="6338824"/>
                  </a:lnTo>
                  <a:lnTo>
                    <a:pt x="4836668" y="5242179"/>
                  </a:lnTo>
                  <a:lnTo>
                    <a:pt x="4836668" y="3691255"/>
                  </a:lnTo>
                  <a:close/>
                </a:path>
              </a:pathLst>
            </a:custGeom>
            <a:blipFill>
              <a:blip r:embed="rId2"/>
              <a:stretch>
                <a:fillRect l="-116199" t="0" r="-1627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46193" cy="6348476"/>
            </a:xfrm>
            <a:custGeom>
              <a:avLst/>
              <a:gdLst/>
              <a:ahLst/>
              <a:cxnLst/>
              <a:rect r="r" b="b" t="t" l="l"/>
              <a:pathLst>
                <a:path h="6348476" w="4846193">
                  <a:moveTo>
                    <a:pt x="3746881" y="6348476"/>
                  </a:moveTo>
                  <a:lnTo>
                    <a:pt x="2191893" y="6348476"/>
                  </a:lnTo>
                  <a:lnTo>
                    <a:pt x="1092454" y="5248910"/>
                  </a:lnTo>
                  <a:lnTo>
                    <a:pt x="1092454" y="3746881"/>
                  </a:lnTo>
                  <a:lnTo>
                    <a:pt x="0" y="2654427"/>
                  </a:lnTo>
                  <a:lnTo>
                    <a:pt x="0" y="1099439"/>
                  </a:lnTo>
                  <a:lnTo>
                    <a:pt x="1099439" y="0"/>
                  </a:lnTo>
                  <a:lnTo>
                    <a:pt x="2654300" y="0"/>
                  </a:lnTo>
                  <a:lnTo>
                    <a:pt x="3753739" y="1099439"/>
                  </a:lnTo>
                  <a:lnTo>
                    <a:pt x="3753739" y="2601595"/>
                  </a:lnTo>
                  <a:lnTo>
                    <a:pt x="4846193" y="3694049"/>
                  </a:lnTo>
                  <a:lnTo>
                    <a:pt x="4846193" y="5248910"/>
                  </a:lnTo>
                  <a:lnTo>
                    <a:pt x="3746881" y="6348476"/>
                  </a:lnTo>
                  <a:close/>
                  <a:moveTo>
                    <a:pt x="2195957" y="6338824"/>
                  </a:moveTo>
                  <a:lnTo>
                    <a:pt x="3742944" y="6338824"/>
                  </a:lnTo>
                  <a:lnTo>
                    <a:pt x="4836795" y="5244973"/>
                  </a:lnTo>
                  <a:lnTo>
                    <a:pt x="4836795" y="3697986"/>
                  </a:lnTo>
                  <a:lnTo>
                    <a:pt x="3744341" y="2605532"/>
                  </a:lnTo>
                  <a:lnTo>
                    <a:pt x="3744341" y="1103503"/>
                  </a:lnTo>
                  <a:lnTo>
                    <a:pt x="2650363" y="9525"/>
                  </a:lnTo>
                  <a:lnTo>
                    <a:pt x="1103503" y="9525"/>
                  </a:lnTo>
                  <a:lnTo>
                    <a:pt x="9525" y="1103503"/>
                  </a:lnTo>
                  <a:lnTo>
                    <a:pt x="9525" y="2650490"/>
                  </a:lnTo>
                  <a:lnTo>
                    <a:pt x="1101979" y="3742944"/>
                  </a:lnTo>
                  <a:lnTo>
                    <a:pt x="1101979" y="5245100"/>
                  </a:lnTo>
                  <a:lnTo>
                    <a:pt x="2195957" y="6338824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08876" y="-4858106"/>
            <a:ext cx="5098832" cy="6338026"/>
            <a:chOff x="0" y="0"/>
            <a:chExt cx="779433" cy="968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79433" cy="968863"/>
            </a:xfrm>
            <a:custGeom>
              <a:avLst/>
              <a:gdLst/>
              <a:ahLst/>
              <a:cxnLst/>
              <a:rect r="r" b="b" t="t" l="l"/>
              <a:pathLst>
                <a:path h="968863" w="779433">
                  <a:moveTo>
                    <a:pt x="541308" y="0"/>
                  </a:moveTo>
                  <a:lnTo>
                    <a:pt x="779433" y="238125"/>
                  </a:lnTo>
                  <a:lnTo>
                    <a:pt x="779433" y="730738"/>
                  </a:lnTo>
                  <a:lnTo>
                    <a:pt x="541308" y="968863"/>
                  </a:lnTo>
                  <a:lnTo>
                    <a:pt x="238125" y="968863"/>
                  </a:lnTo>
                  <a:lnTo>
                    <a:pt x="0" y="73073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41308" y="0"/>
                  </a:lnTo>
                  <a:close/>
                </a:path>
              </a:pathLst>
            </a:custGeom>
            <a:solidFill>
              <a:srgbClr val="063C9F">
                <a:alpha val="6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3500" y="25400"/>
              <a:ext cx="652433" cy="879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18645" y="-4230979"/>
            <a:ext cx="5499607" cy="5488133"/>
            <a:chOff x="0" y="0"/>
            <a:chExt cx="840698" cy="8389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0698" cy="838944"/>
            </a:xfrm>
            <a:custGeom>
              <a:avLst/>
              <a:gdLst/>
              <a:ahLst/>
              <a:cxnLst/>
              <a:rect r="r" b="b" t="t" l="l"/>
              <a:pathLst>
                <a:path h="838944" w="840698">
                  <a:moveTo>
                    <a:pt x="602573" y="0"/>
                  </a:moveTo>
                  <a:lnTo>
                    <a:pt x="840698" y="238125"/>
                  </a:lnTo>
                  <a:lnTo>
                    <a:pt x="840698" y="600819"/>
                  </a:lnTo>
                  <a:lnTo>
                    <a:pt x="602573" y="838944"/>
                  </a:lnTo>
                  <a:lnTo>
                    <a:pt x="238125" y="838944"/>
                  </a:lnTo>
                  <a:lnTo>
                    <a:pt x="0" y="60081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02573" y="0"/>
                  </a:lnTo>
                  <a:close/>
                </a:path>
              </a:pathLst>
            </a:custGeom>
            <a:solidFill>
              <a:srgbClr val="063C9F">
                <a:alpha val="9372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63500" y="25400"/>
              <a:ext cx="713698" cy="750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91545" y="8410656"/>
            <a:ext cx="5692067" cy="5645236"/>
            <a:chOff x="0" y="0"/>
            <a:chExt cx="819543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9543" cy="812800"/>
            </a:xfrm>
            <a:custGeom>
              <a:avLst/>
              <a:gdLst/>
              <a:ahLst/>
              <a:cxnLst/>
              <a:rect r="r" b="b" t="t" l="l"/>
              <a:pathLst>
                <a:path h="812800" w="819543">
                  <a:moveTo>
                    <a:pt x="581418" y="0"/>
                  </a:moveTo>
                  <a:lnTo>
                    <a:pt x="819543" y="238125"/>
                  </a:lnTo>
                  <a:lnTo>
                    <a:pt x="819543" y="574675"/>
                  </a:lnTo>
                  <a:lnTo>
                    <a:pt x="581418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81418" y="0"/>
                  </a:lnTo>
                  <a:close/>
                </a:path>
              </a:pathLst>
            </a:custGeom>
            <a:solidFill>
              <a:srgbClr val="063C9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500" y="25400"/>
              <a:ext cx="692543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1655418" y="-1679945"/>
            <a:ext cx="7937421" cy="5417290"/>
          </a:xfrm>
          <a:custGeom>
            <a:avLst/>
            <a:gdLst/>
            <a:ahLst/>
            <a:cxnLst/>
            <a:rect r="r" b="b" t="t" l="l"/>
            <a:pathLst>
              <a:path h="5417290" w="7937421">
                <a:moveTo>
                  <a:pt x="7937421" y="0"/>
                </a:moveTo>
                <a:lnTo>
                  <a:pt x="0" y="0"/>
                </a:lnTo>
                <a:lnTo>
                  <a:pt x="0" y="5417290"/>
                </a:lnTo>
                <a:lnTo>
                  <a:pt x="7937421" y="5417290"/>
                </a:lnTo>
                <a:lnTo>
                  <a:pt x="79374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32798" y="2524861"/>
            <a:ext cx="1501628" cy="1001085"/>
          </a:xfrm>
          <a:custGeom>
            <a:avLst/>
            <a:gdLst/>
            <a:ahLst/>
            <a:cxnLst/>
            <a:rect r="r" b="b" t="t" l="l"/>
            <a:pathLst>
              <a:path h="1001085" w="1501628">
                <a:moveTo>
                  <a:pt x="0" y="0"/>
                </a:moveTo>
                <a:lnTo>
                  <a:pt x="1501628" y="0"/>
                </a:lnTo>
                <a:lnTo>
                  <a:pt x="1501628" y="1001086"/>
                </a:lnTo>
                <a:lnTo>
                  <a:pt x="0" y="100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2541324" y="5553588"/>
            <a:ext cx="10285069" cy="7019560"/>
          </a:xfrm>
          <a:custGeom>
            <a:avLst/>
            <a:gdLst/>
            <a:ahLst/>
            <a:cxnLst/>
            <a:rect r="r" b="b" t="t" l="l"/>
            <a:pathLst>
              <a:path h="7019560" w="10285069">
                <a:moveTo>
                  <a:pt x="10285068" y="0"/>
                </a:moveTo>
                <a:lnTo>
                  <a:pt x="0" y="0"/>
                </a:lnTo>
                <a:lnTo>
                  <a:pt x="0" y="7019560"/>
                </a:lnTo>
                <a:lnTo>
                  <a:pt x="10285068" y="7019560"/>
                </a:lnTo>
                <a:lnTo>
                  <a:pt x="102850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887274" y="3575420"/>
            <a:ext cx="7308100" cy="291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5"/>
              </a:lnSpc>
            </a:pPr>
            <a:r>
              <a:rPr lang="en-US" sz="8389">
                <a:solidFill>
                  <a:srgbClr val="000000"/>
                </a:solidFill>
                <a:latin typeface="Droid Arabic Naskh Bold"/>
              </a:rPr>
              <a:t>MEMORY </a:t>
            </a:r>
          </a:p>
          <a:p>
            <a:pPr algn="ctr">
              <a:lnSpc>
                <a:spcPts val="11745"/>
              </a:lnSpc>
            </a:pPr>
            <a:r>
              <a:rPr lang="en-US" sz="8389">
                <a:solidFill>
                  <a:srgbClr val="000000"/>
                </a:solidFill>
                <a:latin typeface="Droid Arabic Naskh Bold"/>
              </a:rPr>
              <a:t>TECHNOLOGY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00171" y="6624741"/>
            <a:ext cx="4566880" cy="63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063C9F"/>
                </a:solidFill>
                <a:latin typeface="XM Vahid Bold"/>
              </a:rPr>
              <a:t>Dr Alshaimaa Mostafa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6699" y="9062472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52376" y="832872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328284" y="1812541"/>
            <a:ext cx="6661944" cy="666191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277" t="0" r="-2527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452451" y="-1679945"/>
            <a:ext cx="7937421" cy="5417290"/>
          </a:xfrm>
          <a:custGeom>
            <a:avLst/>
            <a:gdLst/>
            <a:ahLst/>
            <a:cxnLst/>
            <a:rect r="r" b="b" t="t" l="l"/>
            <a:pathLst>
              <a:path h="5417290" w="7937421">
                <a:moveTo>
                  <a:pt x="0" y="0"/>
                </a:moveTo>
                <a:lnTo>
                  <a:pt x="7937422" y="0"/>
                </a:lnTo>
                <a:lnTo>
                  <a:pt x="7937422" y="5417290"/>
                </a:lnTo>
                <a:lnTo>
                  <a:pt x="0" y="5417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58563" y="7474443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0274" y="3243639"/>
            <a:ext cx="11205043" cy="149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59"/>
              </a:lnSpc>
            </a:pPr>
            <a:r>
              <a:rPr lang="en-US" sz="8756">
                <a:solidFill>
                  <a:srgbClr val="FFFFFF"/>
                </a:solidFill>
                <a:latin typeface="TT Supermolot Condensed Bold"/>
              </a:rPr>
              <a:t>What is the </a:t>
            </a:r>
            <a:r>
              <a:rPr lang="en-US" sz="8756">
                <a:solidFill>
                  <a:srgbClr val="FFFC00"/>
                </a:solidFill>
                <a:latin typeface="TT Supermolot Condensed Bold"/>
              </a:rPr>
              <a:t>meaning </a:t>
            </a:r>
            <a:r>
              <a:rPr lang="en-US" sz="8756">
                <a:solidFill>
                  <a:srgbClr val="FFFFFF"/>
                </a:solidFill>
                <a:latin typeface="TT Supermolot Condensed Bold"/>
              </a:rPr>
              <a:t>of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71295" y="5222656"/>
            <a:ext cx="10221643" cy="136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83"/>
              </a:lnSpc>
            </a:pPr>
            <a:r>
              <a:rPr lang="en-US" sz="7988">
                <a:solidFill>
                  <a:srgbClr val="FFFC00"/>
                </a:solidFill>
                <a:latin typeface="TT Supermolot Condensed Bold"/>
              </a:rPr>
              <a:t>SRAM </a:t>
            </a:r>
            <a:r>
              <a:rPr lang="en-US" sz="7988">
                <a:solidFill>
                  <a:srgbClr val="FFFFFF"/>
                </a:solidFill>
                <a:latin typeface="TT Supermolot Condensed Bold"/>
              </a:rPr>
              <a:t>and</a:t>
            </a:r>
            <a:r>
              <a:rPr lang="en-US" sz="7988">
                <a:solidFill>
                  <a:srgbClr val="FFFC00"/>
                </a:solidFill>
                <a:latin typeface="TT Supermolot Condensed Bold"/>
              </a:rPr>
              <a:t> DRAM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9500" y="9455643"/>
            <a:ext cx="4566880" cy="63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XM Vahid Bold"/>
              </a:rPr>
              <a:t>Dr Alshaimaa Mostafa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432" t="-10076" r="-5167" b="-6474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433622" y="-3350430"/>
            <a:ext cx="12968247" cy="16987860"/>
            <a:chOff x="0" y="0"/>
            <a:chExt cx="4846320" cy="6348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26" y="4826"/>
              <a:ext cx="4836668" cy="6338824"/>
            </a:xfrm>
            <a:custGeom>
              <a:avLst/>
              <a:gdLst/>
              <a:ahLst/>
              <a:cxnLst/>
              <a:rect r="r" b="b" t="t" l="l"/>
              <a:pathLst>
                <a:path h="6338824" w="4836668">
                  <a:moveTo>
                    <a:pt x="3744214" y="2598801"/>
                  </a:moveTo>
                  <a:lnTo>
                    <a:pt x="3744214" y="1096645"/>
                  </a:lnTo>
                  <a:lnTo>
                    <a:pt x="2647569" y="0"/>
                  </a:lnTo>
                  <a:lnTo>
                    <a:pt x="1096645" y="0"/>
                  </a:lnTo>
                  <a:lnTo>
                    <a:pt x="0" y="1096645"/>
                  </a:lnTo>
                  <a:lnTo>
                    <a:pt x="0" y="2647569"/>
                  </a:lnTo>
                  <a:lnTo>
                    <a:pt x="1092454" y="3740023"/>
                  </a:lnTo>
                  <a:lnTo>
                    <a:pt x="1092454" y="5242179"/>
                  </a:lnTo>
                  <a:lnTo>
                    <a:pt x="2189099" y="6338824"/>
                  </a:lnTo>
                  <a:lnTo>
                    <a:pt x="3740023" y="6338824"/>
                  </a:lnTo>
                  <a:lnTo>
                    <a:pt x="4836668" y="5242179"/>
                  </a:lnTo>
                  <a:lnTo>
                    <a:pt x="4836668" y="3691255"/>
                  </a:lnTo>
                  <a:close/>
                </a:path>
              </a:pathLst>
            </a:custGeom>
            <a:blipFill>
              <a:blip r:embed="rId3"/>
              <a:stretch>
                <a:fillRect l="-48354" t="0" r="-4835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46193" cy="6348476"/>
            </a:xfrm>
            <a:custGeom>
              <a:avLst/>
              <a:gdLst/>
              <a:ahLst/>
              <a:cxnLst/>
              <a:rect r="r" b="b" t="t" l="l"/>
              <a:pathLst>
                <a:path h="6348476" w="4846193">
                  <a:moveTo>
                    <a:pt x="3746881" y="6348476"/>
                  </a:moveTo>
                  <a:lnTo>
                    <a:pt x="2191893" y="6348476"/>
                  </a:lnTo>
                  <a:lnTo>
                    <a:pt x="1092454" y="5248910"/>
                  </a:lnTo>
                  <a:lnTo>
                    <a:pt x="1092454" y="3746881"/>
                  </a:lnTo>
                  <a:lnTo>
                    <a:pt x="0" y="2654427"/>
                  </a:lnTo>
                  <a:lnTo>
                    <a:pt x="0" y="1099439"/>
                  </a:lnTo>
                  <a:lnTo>
                    <a:pt x="1099439" y="0"/>
                  </a:lnTo>
                  <a:lnTo>
                    <a:pt x="2654300" y="0"/>
                  </a:lnTo>
                  <a:lnTo>
                    <a:pt x="3753739" y="1099439"/>
                  </a:lnTo>
                  <a:lnTo>
                    <a:pt x="3753739" y="2601595"/>
                  </a:lnTo>
                  <a:lnTo>
                    <a:pt x="4846193" y="3694049"/>
                  </a:lnTo>
                  <a:lnTo>
                    <a:pt x="4846193" y="5248910"/>
                  </a:lnTo>
                  <a:lnTo>
                    <a:pt x="3746881" y="6348476"/>
                  </a:lnTo>
                  <a:close/>
                  <a:moveTo>
                    <a:pt x="2195957" y="6338824"/>
                  </a:moveTo>
                  <a:lnTo>
                    <a:pt x="3742944" y="6338824"/>
                  </a:lnTo>
                  <a:lnTo>
                    <a:pt x="4836795" y="5244973"/>
                  </a:lnTo>
                  <a:lnTo>
                    <a:pt x="4836795" y="3697986"/>
                  </a:lnTo>
                  <a:lnTo>
                    <a:pt x="3744341" y="2605532"/>
                  </a:lnTo>
                  <a:lnTo>
                    <a:pt x="3744341" y="1103503"/>
                  </a:lnTo>
                  <a:lnTo>
                    <a:pt x="2650363" y="9525"/>
                  </a:lnTo>
                  <a:lnTo>
                    <a:pt x="1103503" y="9525"/>
                  </a:lnTo>
                  <a:lnTo>
                    <a:pt x="9525" y="1103503"/>
                  </a:lnTo>
                  <a:lnTo>
                    <a:pt x="9525" y="2650490"/>
                  </a:lnTo>
                  <a:lnTo>
                    <a:pt x="1101979" y="3742944"/>
                  </a:lnTo>
                  <a:lnTo>
                    <a:pt x="1101979" y="5245100"/>
                  </a:lnTo>
                  <a:lnTo>
                    <a:pt x="2195957" y="6338824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98947" y="9417520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4" y="0"/>
                </a:lnTo>
                <a:lnTo>
                  <a:pt x="2655294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10710" y="1355090"/>
            <a:ext cx="2725111" cy="401954"/>
          </a:xfrm>
          <a:custGeom>
            <a:avLst/>
            <a:gdLst/>
            <a:ahLst/>
            <a:cxnLst/>
            <a:rect r="r" b="b" t="t" l="l"/>
            <a:pathLst>
              <a:path h="401954" w="2725111">
                <a:moveTo>
                  <a:pt x="0" y="0"/>
                </a:moveTo>
                <a:lnTo>
                  <a:pt x="2725111" y="0"/>
                </a:lnTo>
                <a:lnTo>
                  <a:pt x="2725111" y="401954"/>
                </a:lnTo>
                <a:lnTo>
                  <a:pt x="0" y="401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0710" y="1913662"/>
            <a:ext cx="2725111" cy="401954"/>
          </a:xfrm>
          <a:custGeom>
            <a:avLst/>
            <a:gdLst/>
            <a:ahLst/>
            <a:cxnLst/>
            <a:rect r="r" b="b" t="t" l="l"/>
            <a:pathLst>
              <a:path h="401954" w="2725111">
                <a:moveTo>
                  <a:pt x="0" y="0"/>
                </a:moveTo>
                <a:lnTo>
                  <a:pt x="2725111" y="0"/>
                </a:lnTo>
                <a:lnTo>
                  <a:pt x="2725111" y="401954"/>
                </a:lnTo>
                <a:lnTo>
                  <a:pt x="0" y="401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10710" y="2468016"/>
            <a:ext cx="2725111" cy="401954"/>
          </a:xfrm>
          <a:custGeom>
            <a:avLst/>
            <a:gdLst/>
            <a:ahLst/>
            <a:cxnLst/>
            <a:rect r="r" b="b" t="t" l="l"/>
            <a:pathLst>
              <a:path h="401954" w="2725111">
                <a:moveTo>
                  <a:pt x="0" y="0"/>
                </a:moveTo>
                <a:lnTo>
                  <a:pt x="2725111" y="0"/>
                </a:lnTo>
                <a:lnTo>
                  <a:pt x="2725111" y="401954"/>
                </a:lnTo>
                <a:lnTo>
                  <a:pt x="0" y="401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10710" y="3022370"/>
            <a:ext cx="2725111" cy="401954"/>
          </a:xfrm>
          <a:custGeom>
            <a:avLst/>
            <a:gdLst/>
            <a:ahLst/>
            <a:cxnLst/>
            <a:rect r="r" b="b" t="t" l="l"/>
            <a:pathLst>
              <a:path h="401954" w="2725111">
                <a:moveTo>
                  <a:pt x="0" y="0"/>
                </a:moveTo>
                <a:lnTo>
                  <a:pt x="2725111" y="0"/>
                </a:lnTo>
                <a:lnTo>
                  <a:pt x="2725111" y="401954"/>
                </a:lnTo>
                <a:lnTo>
                  <a:pt x="0" y="401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16956" y="1784461"/>
            <a:ext cx="10427666" cy="77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4453" indent="-487227" lvl="1">
              <a:lnSpc>
                <a:spcPts val="6318"/>
              </a:lnSpc>
              <a:buFont typeface="Arial"/>
              <a:buChar char="•"/>
            </a:pPr>
            <a:r>
              <a:rPr lang="en-US" sz="4513">
                <a:solidFill>
                  <a:srgbClr val="FFFC00"/>
                </a:solidFill>
                <a:latin typeface="TT Supermolot Condensed Bold"/>
              </a:rPr>
              <a:t>SRAM (Static Random-Access Memory)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7807" y="458010"/>
            <a:ext cx="4841451" cy="102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8"/>
              </a:lnSpc>
            </a:pPr>
            <a:r>
              <a:rPr lang="en-US" sz="6055">
                <a:solidFill>
                  <a:srgbClr val="FFFFFF"/>
                </a:solidFill>
                <a:latin typeface="TT Supermolot Condensed Bold"/>
              </a:rPr>
              <a:t> Definition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16956" y="5584087"/>
            <a:ext cx="10520823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C00"/>
                </a:solidFill>
                <a:latin typeface="TT Supermolot Condensed Bold"/>
              </a:rPr>
              <a:t>DRAM (Dynamic Random-Access Memory)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7807" y="2965220"/>
            <a:ext cx="9682903" cy="211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1"/>
              </a:lnSpc>
            </a:pPr>
            <a:r>
              <a:rPr lang="en-US" sz="3015">
                <a:solidFill>
                  <a:srgbClr val="FFFFFF"/>
                </a:solidFill>
                <a:latin typeface="XM Vahid Bold"/>
              </a:rPr>
              <a:t>SRAM is a type of memory that uses a static storage cell made up of transistors. It does not require refreshing and is faster than DRAM, making it ideal for applications that require high-speed access to data.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0965" y="6746129"/>
            <a:ext cx="9682903" cy="264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1"/>
              </a:lnSpc>
            </a:pPr>
            <a:r>
              <a:rPr lang="en-US" sz="3015">
                <a:solidFill>
                  <a:srgbClr val="FFFFFF"/>
                </a:solidFill>
                <a:latin typeface="XM Vahid Bold"/>
              </a:rPr>
              <a:t>DRAM is a type of memory that uses a dynamic storage cell made up of a capacitor and a transistor. It requires refreshing to prevent data loss and is slower than SRAM, but it has a higher storage capacity, making it ideal for applications that require large amounts of memory.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9500" y="9455643"/>
            <a:ext cx="4566880" cy="63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XM Vahid Bold"/>
              </a:rPr>
              <a:t>Dr Alshaimaa Mostafa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0494" y="9094801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3" y="0"/>
                </a:lnTo>
                <a:lnTo>
                  <a:pt x="2655293" y="391655"/>
                </a:lnTo>
                <a:lnTo>
                  <a:pt x="0" y="391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8922" y="1028841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4" y="0"/>
                </a:lnTo>
                <a:lnTo>
                  <a:pt x="2655294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328284" y="1812541"/>
            <a:ext cx="6661944" cy="666191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t="0" r="-2499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726661" y="-1483976"/>
            <a:ext cx="7937421" cy="5417290"/>
          </a:xfrm>
          <a:custGeom>
            <a:avLst/>
            <a:gdLst/>
            <a:ahLst/>
            <a:cxnLst/>
            <a:rect r="r" b="b" t="t" l="l"/>
            <a:pathLst>
              <a:path h="5417290" w="7937421">
                <a:moveTo>
                  <a:pt x="0" y="0"/>
                </a:moveTo>
                <a:lnTo>
                  <a:pt x="7937421" y="0"/>
                </a:lnTo>
                <a:lnTo>
                  <a:pt x="7937421" y="5417290"/>
                </a:lnTo>
                <a:lnTo>
                  <a:pt x="0" y="5417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37505" y="7751776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8238" y="3039747"/>
            <a:ext cx="11205043" cy="149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59"/>
              </a:lnSpc>
            </a:pPr>
            <a:r>
              <a:rPr lang="en-US" sz="8756">
                <a:solidFill>
                  <a:srgbClr val="FFFFFF"/>
                </a:solidFill>
                <a:latin typeface="TT Supermolot Condensed Bold"/>
              </a:rPr>
              <a:t>What is the </a:t>
            </a:r>
            <a:r>
              <a:rPr lang="en-US" sz="8756">
                <a:solidFill>
                  <a:srgbClr val="FFFC00"/>
                </a:solidFill>
                <a:latin typeface="TT Supermolot Condensed Bold"/>
              </a:rPr>
              <a:t>difference</a:t>
            </a:r>
            <a:r>
              <a:rPr lang="en-US" sz="8756">
                <a:solidFill>
                  <a:srgbClr val="FFFFFF"/>
                </a:solidFill>
                <a:latin typeface="TT Supermolot Condensed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7402" y="5647321"/>
            <a:ext cx="10221643" cy="136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83"/>
              </a:lnSpc>
            </a:pPr>
            <a:r>
              <a:rPr lang="en-US" sz="7988">
                <a:solidFill>
                  <a:srgbClr val="FFFC00"/>
                </a:solidFill>
                <a:latin typeface="TT Supermolot Condensed Bold"/>
              </a:rPr>
              <a:t>SRAM </a:t>
            </a:r>
            <a:r>
              <a:rPr lang="en-US" sz="7988">
                <a:solidFill>
                  <a:srgbClr val="FFFFFF"/>
                </a:solidFill>
                <a:latin typeface="TT Supermolot Condensed Bold"/>
              </a:rPr>
              <a:t>and</a:t>
            </a:r>
            <a:r>
              <a:rPr lang="en-US" sz="7988">
                <a:solidFill>
                  <a:srgbClr val="FFFC00"/>
                </a:solidFill>
                <a:latin typeface="TT Supermolot Condensed Bold"/>
              </a:rPr>
              <a:t> DRAM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88970" y="7064099"/>
            <a:ext cx="6297070" cy="687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1"/>
              </a:lnSpc>
            </a:pPr>
            <a:r>
              <a:rPr lang="en-US" sz="4051">
                <a:solidFill>
                  <a:srgbClr val="FFFFFF"/>
                </a:solidFill>
                <a:latin typeface="TT Supermolot Condensed Bold"/>
              </a:rPr>
              <a:t>In Pros and Cons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78741" y="4339773"/>
            <a:ext cx="10940695" cy="145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70"/>
              </a:lnSpc>
            </a:pPr>
            <a:r>
              <a:rPr lang="en-US" sz="8550">
                <a:solidFill>
                  <a:srgbClr val="FFFFFF"/>
                </a:solidFill>
                <a:latin typeface="TT Supermolot Condensed Bold"/>
              </a:rPr>
              <a:t>between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9500" y="9455643"/>
            <a:ext cx="4566880" cy="63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XM Vahid Bold"/>
              </a:rPr>
              <a:t>Dr Alshaimaa Mostafa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63191" y="832872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9507" y="7474443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723050" y="-351239"/>
            <a:ext cx="7726875" cy="10989477"/>
            <a:chOff x="0" y="0"/>
            <a:chExt cx="3037840" cy="43205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69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49"/>
                    <a:pt x="109220" y="4320540"/>
                    <a:pt x="100330" y="4324349"/>
                  </a:cubicBezTo>
                  <a:cubicBezTo>
                    <a:pt x="91440" y="4328159"/>
                    <a:pt x="82550" y="4330699"/>
                    <a:pt x="74930" y="4331969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19"/>
                    <a:pt x="16510" y="4330700"/>
                    <a:pt x="25400" y="4331969"/>
                  </a:cubicBezTo>
                  <a:cubicBezTo>
                    <a:pt x="29210" y="4333240"/>
                    <a:pt x="35560" y="4331969"/>
                    <a:pt x="39370" y="4331969"/>
                  </a:cubicBezTo>
                  <a:cubicBezTo>
                    <a:pt x="43180" y="4331969"/>
                    <a:pt x="45720" y="4330699"/>
                    <a:pt x="49530" y="4330699"/>
                  </a:cubicBezTo>
                  <a:cubicBezTo>
                    <a:pt x="54610" y="4329429"/>
                    <a:pt x="57150" y="4329429"/>
                    <a:pt x="58420" y="4328159"/>
                  </a:cubicBezTo>
                  <a:cubicBezTo>
                    <a:pt x="69850" y="4328159"/>
                    <a:pt x="81280" y="4328159"/>
                    <a:pt x="93980" y="4324349"/>
                  </a:cubicBezTo>
                  <a:cubicBezTo>
                    <a:pt x="101600" y="4321809"/>
                    <a:pt x="110490" y="4317999"/>
                    <a:pt x="116840" y="4311649"/>
                  </a:cubicBezTo>
                  <a:cubicBezTo>
                    <a:pt x="119380" y="4309109"/>
                    <a:pt x="120650" y="4307840"/>
                    <a:pt x="121920" y="4305299"/>
                  </a:cubicBezTo>
                  <a:cubicBezTo>
                    <a:pt x="124460" y="4302759"/>
                    <a:pt x="125730" y="4300219"/>
                    <a:pt x="127000" y="4298949"/>
                  </a:cubicBezTo>
                  <a:cubicBezTo>
                    <a:pt x="132080" y="4291329"/>
                    <a:pt x="137160" y="4284979"/>
                    <a:pt x="142240" y="4281169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19"/>
                    <a:pt x="251460" y="4274819"/>
                  </a:cubicBezTo>
                  <a:cubicBezTo>
                    <a:pt x="278130" y="4273549"/>
                    <a:pt x="303530" y="4273549"/>
                    <a:pt x="341630" y="4274819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49"/>
                  </a:cubicBezTo>
                  <a:lnTo>
                    <a:pt x="426720" y="4272279"/>
                  </a:lnTo>
                  <a:lnTo>
                    <a:pt x="614680" y="4272279"/>
                  </a:lnTo>
                  <a:lnTo>
                    <a:pt x="608330" y="4272279"/>
                  </a:lnTo>
                  <a:lnTo>
                    <a:pt x="621030" y="4273549"/>
                  </a:lnTo>
                  <a:lnTo>
                    <a:pt x="635000" y="4272279"/>
                  </a:lnTo>
                  <a:lnTo>
                    <a:pt x="711200" y="4272279"/>
                  </a:lnTo>
                  <a:cubicBezTo>
                    <a:pt x="708660" y="4273549"/>
                    <a:pt x="718820" y="4274819"/>
                    <a:pt x="730250" y="4276089"/>
                  </a:cubicBezTo>
                  <a:cubicBezTo>
                    <a:pt x="668020" y="4277359"/>
                    <a:pt x="657860" y="4274819"/>
                    <a:pt x="609600" y="4278629"/>
                  </a:cubicBezTo>
                  <a:cubicBezTo>
                    <a:pt x="712470" y="4283709"/>
                    <a:pt x="697230" y="4274819"/>
                    <a:pt x="815340" y="4278629"/>
                  </a:cubicBezTo>
                  <a:lnTo>
                    <a:pt x="842010" y="4272279"/>
                  </a:lnTo>
                  <a:lnTo>
                    <a:pt x="867410" y="4272279"/>
                  </a:lnTo>
                  <a:cubicBezTo>
                    <a:pt x="866140" y="4273549"/>
                    <a:pt x="850900" y="4274819"/>
                    <a:pt x="880110" y="4276089"/>
                  </a:cubicBezTo>
                  <a:cubicBezTo>
                    <a:pt x="901700" y="4274819"/>
                    <a:pt x="894080" y="4273549"/>
                    <a:pt x="882650" y="4272279"/>
                  </a:cubicBezTo>
                  <a:lnTo>
                    <a:pt x="963930" y="4272279"/>
                  </a:lnTo>
                  <a:cubicBezTo>
                    <a:pt x="965200" y="4272279"/>
                    <a:pt x="967740" y="4273549"/>
                    <a:pt x="969010" y="4273549"/>
                  </a:cubicBezTo>
                  <a:cubicBezTo>
                    <a:pt x="988060" y="4272279"/>
                    <a:pt x="1028700" y="4274819"/>
                    <a:pt x="1060450" y="4274819"/>
                  </a:cubicBezTo>
                  <a:cubicBezTo>
                    <a:pt x="1018540" y="4273549"/>
                    <a:pt x="1040130" y="4272279"/>
                    <a:pt x="1059180" y="4272279"/>
                  </a:cubicBezTo>
                  <a:lnTo>
                    <a:pt x="1144270" y="4272279"/>
                  </a:lnTo>
                  <a:cubicBezTo>
                    <a:pt x="1158240" y="4272279"/>
                    <a:pt x="1174750" y="4273549"/>
                    <a:pt x="1179830" y="4274819"/>
                  </a:cubicBezTo>
                  <a:cubicBezTo>
                    <a:pt x="1200150" y="4273549"/>
                    <a:pt x="1231900" y="4272279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19"/>
                    <a:pt x="1973580" y="4273550"/>
                    <a:pt x="1978660" y="4271010"/>
                  </a:cubicBezTo>
                  <a:cubicBezTo>
                    <a:pt x="2018030" y="4271010"/>
                    <a:pt x="2057400" y="4268469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69"/>
                  </a:cubicBezTo>
                  <a:lnTo>
                    <a:pt x="2381250" y="4268469"/>
                  </a:lnTo>
                  <a:cubicBezTo>
                    <a:pt x="2419350" y="4271010"/>
                    <a:pt x="2405380" y="4271010"/>
                    <a:pt x="2482850" y="4274819"/>
                  </a:cubicBezTo>
                  <a:cubicBezTo>
                    <a:pt x="2480310" y="4273549"/>
                    <a:pt x="2467610" y="4271010"/>
                    <a:pt x="2457450" y="4268469"/>
                  </a:cubicBezTo>
                  <a:lnTo>
                    <a:pt x="2660650" y="4268469"/>
                  </a:lnTo>
                  <a:cubicBezTo>
                    <a:pt x="2653030" y="4268469"/>
                    <a:pt x="2641600" y="4269740"/>
                    <a:pt x="2626360" y="4268469"/>
                  </a:cubicBezTo>
                  <a:cubicBezTo>
                    <a:pt x="2637790" y="4273549"/>
                    <a:pt x="2697480" y="4267199"/>
                    <a:pt x="2744470" y="4268469"/>
                  </a:cubicBezTo>
                  <a:lnTo>
                    <a:pt x="2739390" y="4273549"/>
                  </a:lnTo>
                  <a:cubicBezTo>
                    <a:pt x="2760980" y="4273549"/>
                    <a:pt x="2791460" y="4272279"/>
                    <a:pt x="2821940" y="4272279"/>
                  </a:cubicBezTo>
                  <a:cubicBezTo>
                    <a:pt x="2837180" y="4272279"/>
                    <a:pt x="2853690" y="4272279"/>
                    <a:pt x="2868930" y="4273549"/>
                  </a:cubicBezTo>
                  <a:cubicBezTo>
                    <a:pt x="2884170" y="4274819"/>
                    <a:pt x="2899410" y="4277359"/>
                    <a:pt x="2907030" y="4284979"/>
                  </a:cubicBezTo>
                  <a:cubicBezTo>
                    <a:pt x="2903220" y="4283709"/>
                    <a:pt x="2900680" y="4282439"/>
                    <a:pt x="2896870" y="4282439"/>
                  </a:cubicBezTo>
                  <a:cubicBezTo>
                    <a:pt x="2901950" y="4283709"/>
                    <a:pt x="2907030" y="4286249"/>
                    <a:pt x="2910840" y="4291329"/>
                  </a:cubicBezTo>
                  <a:cubicBezTo>
                    <a:pt x="2914650" y="4295139"/>
                    <a:pt x="2918460" y="4301489"/>
                    <a:pt x="2923540" y="4307839"/>
                  </a:cubicBezTo>
                  <a:cubicBezTo>
                    <a:pt x="2928620" y="4314189"/>
                    <a:pt x="2933700" y="4320539"/>
                    <a:pt x="2941320" y="4325619"/>
                  </a:cubicBezTo>
                  <a:cubicBezTo>
                    <a:pt x="2945130" y="4328159"/>
                    <a:pt x="2950210" y="4329429"/>
                    <a:pt x="2954020" y="4330699"/>
                  </a:cubicBezTo>
                  <a:cubicBezTo>
                    <a:pt x="2957830" y="4331969"/>
                    <a:pt x="2961640" y="4331969"/>
                    <a:pt x="2965450" y="4331969"/>
                  </a:cubicBezTo>
                  <a:cubicBezTo>
                    <a:pt x="2979420" y="4333239"/>
                    <a:pt x="2994660" y="4335779"/>
                    <a:pt x="3009900" y="4334509"/>
                  </a:cubicBezTo>
                  <a:cubicBezTo>
                    <a:pt x="3017520" y="4334509"/>
                    <a:pt x="3031490" y="4333239"/>
                    <a:pt x="3035300" y="4323079"/>
                  </a:cubicBezTo>
                  <a:cubicBezTo>
                    <a:pt x="3036570" y="4319269"/>
                    <a:pt x="3036570" y="4312919"/>
                    <a:pt x="3036570" y="4309109"/>
                  </a:cubicBezTo>
                  <a:lnTo>
                    <a:pt x="3036570" y="4297679"/>
                  </a:lnTo>
                  <a:cubicBezTo>
                    <a:pt x="3036570" y="4239259"/>
                    <a:pt x="3036570" y="4183379"/>
                    <a:pt x="3035300" y="4135119"/>
                  </a:cubicBezTo>
                  <a:lnTo>
                    <a:pt x="3037840" y="4084319"/>
                  </a:lnTo>
                  <a:cubicBezTo>
                    <a:pt x="3034030" y="3962399"/>
                    <a:pt x="3036570" y="4180840"/>
                    <a:pt x="3030220" y="4132579"/>
                  </a:cubicBezTo>
                  <a:lnTo>
                    <a:pt x="3030220" y="4114799"/>
                  </a:lnTo>
                  <a:cubicBezTo>
                    <a:pt x="3034030" y="4104640"/>
                    <a:pt x="3031490" y="4081779"/>
                    <a:pt x="3030220" y="4051299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199"/>
                  </a:cubicBezTo>
                  <a:cubicBezTo>
                    <a:pt x="3030220" y="3996690"/>
                    <a:pt x="3034030" y="3973829"/>
                    <a:pt x="3032760" y="3934459"/>
                  </a:cubicBezTo>
                  <a:cubicBezTo>
                    <a:pt x="3036570" y="3943349"/>
                    <a:pt x="3032760" y="3851909"/>
                    <a:pt x="3037840" y="3876039"/>
                  </a:cubicBezTo>
                  <a:lnTo>
                    <a:pt x="3030220" y="3736339"/>
                  </a:lnTo>
                  <a:cubicBezTo>
                    <a:pt x="3032760" y="3713479"/>
                    <a:pt x="3031490" y="3674109"/>
                    <a:pt x="3031490" y="3643629"/>
                  </a:cubicBezTo>
                  <a:cubicBezTo>
                    <a:pt x="3031490" y="3669029"/>
                    <a:pt x="3030220" y="3675379"/>
                    <a:pt x="3030220" y="3674109"/>
                  </a:cubicBezTo>
                  <a:lnTo>
                    <a:pt x="3030220" y="3562349"/>
                  </a:lnTo>
                  <a:cubicBezTo>
                    <a:pt x="3032760" y="3555999"/>
                    <a:pt x="3036570" y="3503929"/>
                    <a:pt x="3039110" y="3500119"/>
                  </a:cubicBezTo>
                  <a:cubicBezTo>
                    <a:pt x="3036570" y="3417569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29"/>
                  </a:lnTo>
                  <a:cubicBezTo>
                    <a:pt x="3035300" y="2957829"/>
                    <a:pt x="3035300" y="2926079"/>
                    <a:pt x="3035300" y="2901950"/>
                  </a:cubicBezTo>
                  <a:cubicBezTo>
                    <a:pt x="3039110" y="2875279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19"/>
                  </a:cubicBezTo>
                  <a:cubicBezTo>
                    <a:pt x="3045460" y="2297429"/>
                    <a:pt x="3045460" y="2317749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1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1" y="2842260"/>
                  </a:cubicBezTo>
                  <a:close/>
                </a:path>
              </a:pathLst>
            </a:custGeom>
            <a:blipFill>
              <a:blip r:embed="rId7"/>
              <a:stretch>
                <a:fillRect l="-56763" t="0" r="-5676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87413" y="885825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003">
                <a:solidFill>
                  <a:srgbClr val="FFFC00"/>
                </a:solidFill>
                <a:latin typeface="TT Supermolot Condensed Bold"/>
              </a:rPr>
              <a:t>TEAM NAMES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413" y="2547682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19500" y="9455643"/>
            <a:ext cx="4566880" cy="63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XM Vahid Bold"/>
              </a:rPr>
              <a:t>Dr Alshaimaa Mostafa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566732"/>
            <a:ext cx="7903424" cy="756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19506" indent="-659753" lvl="1">
              <a:lnSpc>
                <a:spcPts val="8556"/>
              </a:lnSpc>
              <a:buFont typeface="Arial"/>
              <a:buChar char="•"/>
            </a:pPr>
            <a:r>
              <a:rPr lang="en-US" sz="6111">
                <a:solidFill>
                  <a:srgbClr val="FFFFFF"/>
                </a:solidFill>
                <a:latin typeface="Droid Arabic Naskh Bold"/>
              </a:rPr>
              <a:t>Yara Fatouh</a:t>
            </a:r>
          </a:p>
          <a:p>
            <a:pPr algn="l" marL="1319506" indent="-659753" lvl="1">
              <a:lnSpc>
                <a:spcPts val="8556"/>
              </a:lnSpc>
              <a:buFont typeface="Arial"/>
              <a:buChar char="•"/>
            </a:pPr>
            <a:r>
              <a:rPr lang="en-US" sz="6111">
                <a:solidFill>
                  <a:srgbClr val="FFFFFF"/>
                </a:solidFill>
                <a:latin typeface="Droid Arabic Naskh Bold"/>
              </a:rPr>
              <a:t>Ali Arabi Ali </a:t>
            </a:r>
          </a:p>
          <a:p>
            <a:pPr algn="l" marL="1319506" indent="-659753" lvl="1">
              <a:lnSpc>
                <a:spcPts val="8556"/>
              </a:lnSpc>
              <a:buFont typeface="Arial"/>
              <a:buChar char="•"/>
            </a:pPr>
            <a:r>
              <a:rPr lang="en-US" sz="6111">
                <a:solidFill>
                  <a:srgbClr val="FFFFFF"/>
                </a:solidFill>
                <a:latin typeface="Droid Arabic Naskh Bold"/>
              </a:rPr>
              <a:t>Salwa Ali</a:t>
            </a:r>
          </a:p>
          <a:p>
            <a:pPr algn="l" marL="1319506" indent="-659753" lvl="1">
              <a:lnSpc>
                <a:spcPts val="8556"/>
              </a:lnSpc>
              <a:buFont typeface="Arial"/>
              <a:buChar char="•"/>
            </a:pPr>
            <a:r>
              <a:rPr lang="en-US" sz="6111">
                <a:solidFill>
                  <a:srgbClr val="FFFFFF"/>
                </a:solidFill>
                <a:latin typeface="Droid Arabic Naskh Bold"/>
              </a:rPr>
              <a:t>Rodan Mohamed</a:t>
            </a:r>
          </a:p>
          <a:p>
            <a:pPr algn="l">
              <a:lnSpc>
                <a:spcPts val="8556"/>
              </a:lnSpc>
            </a:pPr>
          </a:p>
          <a:p>
            <a:pPr algn="l">
              <a:lnSpc>
                <a:spcPts val="8556"/>
              </a:lnSpc>
            </a:pPr>
          </a:p>
          <a:p>
            <a:pPr algn="l">
              <a:lnSpc>
                <a:spcPts val="8556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63191" y="832872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9507" y="7474443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61125" y="-170224"/>
            <a:ext cx="7726875" cy="10989477"/>
            <a:chOff x="0" y="0"/>
            <a:chExt cx="3037840" cy="43205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69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49"/>
                    <a:pt x="109220" y="4320540"/>
                    <a:pt x="100330" y="4324349"/>
                  </a:cubicBezTo>
                  <a:cubicBezTo>
                    <a:pt x="91440" y="4328159"/>
                    <a:pt x="82550" y="4330699"/>
                    <a:pt x="74930" y="4331969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19"/>
                    <a:pt x="16510" y="4330700"/>
                    <a:pt x="25400" y="4331969"/>
                  </a:cubicBezTo>
                  <a:cubicBezTo>
                    <a:pt x="29210" y="4333240"/>
                    <a:pt x="35560" y="4331969"/>
                    <a:pt x="39370" y="4331969"/>
                  </a:cubicBezTo>
                  <a:cubicBezTo>
                    <a:pt x="43180" y="4331969"/>
                    <a:pt x="45720" y="4330699"/>
                    <a:pt x="49530" y="4330699"/>
                  </a:cubicBezTo>
                  <a:cubicBezTo>
                    <a:pt x="54610" y="4329429"/>
                    <a:pt x="57150" y="4329429"/>
                    <a:pt x="58420" y="4328159"/>
                  </a:cubicBezTo>
                  <a:cubicBezTo>
                    <a:pt x="69850" y="4328159"/>
                    <a:pt x="81280" y="4328159"/>
                    <a:pt x="93980" y="4324349"/>
                  </a:cubicBezTo>
                  <a:cubicBezTo>
                    <a:pt x="101600" y="4321809"/>
                    <a:pt x="110490" y="4317999"/>
                    <a:pt x="116840" y="4311649"/>
                  </a:cubicBezTo>
                  <a:cubicBezTo>
                    <a:pt x="119380" y="4309109"/>
                    <a:pt x="120650" y="4307840"/>
                    <a:pt x="121920" y="4305299"/>
                  </a:cubicBezTo>
                  <a:cubicBezTo>
                    <a:pt x="124460" y="4302759"/>
                    <a:pt x="125730" y="4300219"/>
                    <a:pt x="127000" y="4298949"/>
                  </a:cubicBezTo>
                  <a:cubicBezTo>
                    <a:pt x="132080" y="4291329"/>
                    <a:pt x="137160" y="4284979"/>
                    <a:pt x="142240" y="4281169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19"/>
                    <a:pt x="251460" y="4274819"/>
                  </a:cubicBezTo>
                  <a:cubicBezTo>
                    <a:pt x="278130" y="4273549"/>
                    <a:pt x="303530" y="4273549"/>
                    <a:pt x="341630" y="4274819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49"/>
                  </a:cubicBezTo>
                  <a:lnTo>
                    <a:pt x="426720" y="4272279"/>
                  </a:lnTo>
                  <a:lnTo>
                    <a:pt x="614680" y="4272279"/>
                  </a:lnTo>
                  <a:lnTo>
                    <a:pt x="608330" y="4272279"/>
                  </a:lnTo>
                  <a:lnTo>
                    <a:pt x="621030" y="4273549"/>
                  </a:lnTo>
                  <a:lnTo>
                    <a:pt x="635000" y="4272279"/>
                  </a:lnTo>
                  <a:lnTo>
                    <a:pt x="711200" y="4272279"/>
                  </a:lnTo>
                  <a:cubicBezTo>
                    <a:pt x="708660" y="4273549"/>
                    <a:pt x="718820" y="4274819"/>
                    <a:pt x="730250" y="4276089"/>
                  </a:cubicBezTo>
                  <a:cubicBezTo>
                    <a:pt x="668020" y="4277359"/>
                    <a:pt x="657860" y="4274819"/>
                    <a:pt x="609600" y="4278629"/>
                  </a:cubicBezTo>
                  <a:cubicBezTo>
                    <a:pt x="712470" y="4283709"/>
                    <a:pt x="697230" y="4274819"/>
                    <a:pt x="815340" y="4278629"/>
                  </a:cubicBezTo>
                  <a:lnTo>
                    <a:pt x="842010" y="4272279"/>
                  </a:lnTo>
                  <a:lnTo>
                    <a:pt x="867410" y="4272279"/>
                  </a:lnTo>
                  <a:cubicBezTo>
                    <a:pt x="866140" y="4273549"/>
                    <a:pt x="850900" y="4274819"/>
                    <a:pt x="880110" y="4276089"/>
                  </a:cubicBezTo>
                  <a:cubicBezTo>
                    <a:pt x="901700" y="4274819"/>
                    <a:pt x="894080" y="4273549"/>
                    <a:pt x="882650" y="4272279"/>
                  </a:cubicBezTo>
                  <a:lnTo>
                    <a:pt x="963930" y="4272279"/>
                  </a:lnTo>
                  <a:cubicBezTo>
                    <a:pt x="965200" y="4272279"/>
                    <a:pt x="967740" y="4273549"/>
                    <a:pt x="969010" y="4273549"/>
                  </a:cubicBezTo>
                  <a:cubicBezTo>
                    <a:pt x="988060" y="4272279"/>
                    <a:pt x="1028700" y="4274819"/>
                    <a:pt x="1060450" y="4274819"/>
                  </a:cubicBezTo>
                  <a:cubicBezTo>
                    <a:pt x="1018540" y="4273549"/>
                    <a:pt x="1040130" y="4272279"/>
                    <a:pt x="1059180" y="4272279"/>
                  </a:cubicBezTo>
                  <a:lnTo>
                    <a:pt x="1144270" y="4272279"/>
                  </a:lnTo>
                  <a:cubicBezTo>
                    <a:pt x="1158240" y="4272279"/>
                    <a:pt x="1174750" y="4273549"/>
                    <a:pt x="1179830" y="4274819"/>
                  </a:cubicBezTo>
                  <a:cubicBezTo>
                    <a:pt x="1200150" y="4273549"/>
                    <a:pt x="1231900" y="4272279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19"/>
                    <a:pt x="1973580" y="4273550"/>
                    <a:pt x="1978660" y="4271010"/>
                  </a:cubicBezTo>
                  <a:cubicBezTo>
                    <a:pt x="2018030" y="4271010"/>
                    <a:pt x="2057400" y="4268469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69"/>
                  </a:cubicBezTo>
                  <a:lnTo>
                    <a:pt x="2381250" y="4268469"/>
                  </a:lnTo>
                  <a:cubicBezTo>
                    <a:pt x="2419350" y="4271010"/>
                    <a:pt x="2405380" y="4271010"/>
                    <a:pt x="2482850" y="4274819"/>
                  </a:cubicBezTo>
                  <a:cubicBezTo>
                    <a:pt x="2480310" y="4273549"/>
                    <a:pt x="2467610" y="4271010"/>
                    <a:pt x="2457450" y="4268469"/>
                  </a:cubicBezTo>
                  <a:lnTo>
                    <a:pt x="2660650" y="4268469"/>
                  </a:lnTo>
                  <a:cubicBezTo>
                    <a:pt x="2653030" y="4268469"/>
                    <a:pt x="2641600" y="4269740"/>
                    <a:pt x="2626360" y="4268469"/>
                  </a:cubicBezTo>
                  <a:cubicBezTo>
                    <a:pt x="2637790" y="4273549"/>
                    <a:pt x="2697480" y="4267199"/>
                    <a:pt x="2744470" y="4268469"/>
                  </a:cubicBezTo>
                  <a:lnTo>
                    <a:pt x="2739390" y="4273549"/>
                  </a:lnTo>
                  <a:cubicBezTo>
                    <a:pt x="2760980" y="4273549"/>
                    <a:pt x="2791460" y="4272279"/>
                    <a:pt x="2821940" y="4272279"/>
                  </a:cubicBezTo>
                  <a:cubicBezTo>
                    <a:pt x="2837180" y="4272279"/>
                    <a:pt x="2853690" y="4272279"/>
                    <a:pt x="2868930" y="4273549"/>
                  </a:cubicBezTo>
                  <a:cubicBezTo>
                    <a:pt x="2884170" y="4274819"/>
                    <a:pt x="2899410" y="4277359"/>
                    <a:pt x="2907030" y="4284979"/>
                  </a:cubicBezTo>
                  <a:cubicBezTo>
                    <a:pt x="2903220" y="4283709"/>
                    <a:pt x="2900680" y="4282439"/>
                    <a:pt x="2896870" y="4282439"/>
                  </a:cubicBezTo>
                  <a:cubicBezTo>
                    <a:pt x="2901950" y="4283709"/>
                    <a:pt x="2907030" y="4286249"/>
                    <a:pt x="2910840" y="4291329"/>
                  </a:cubicBezTo>
                  <a:cubicBezTo>
                    <a:pt x="2914650" y="4295139"/>
                    <a:pt x="2918460" y="4301489"/>
                    <a:pt x="2923540" y="4307839"/>
                  </a:cubicBezTo>
                  <a:cubicBezTo>
                    <a:pt x="2928620" y="4314189"/>
                    <a:pt x="2933700" y="4320539"/>
                    <a:pt x="2941320" y="4325619"/>
                  </a:cubicBezTo>
                  <a:cubicBezTo>
                    <a:pt x="2945130" y="4328159"/>
                    <a:pt x="2950210" y="4329429"/>
                    <a:pt x="2954020" y="4330699"/>
                  </a:cubicBezTo>
                  <a:cubicBezTo>
                    <a:pt x="2957830" y="4331969"/>
                    <a:pt x="2961640" y="4331969"/>
                    <a:pt x="2965450" y="4331969"/>
                  </a:cubicBezTo>
                  <a:cubicBezTo>
                    <a:pt x="2979420" y="4333239"/>
                    <a:pt x="2994660" y="4335779"/>
                    <a:pt x="3009900" y="4334509"/>
                  </a:cubicBezTo>
                  <a:cubicBezTo>
                    <a:pt x="3017520" y="4334509"/>
                    <a:pt x="3031490" y="4333239"/>
                    <a:pt x="3035300" y="4323079"/>
                  </a:cubicBezTo>
                  <a:cubicBezTo>
                    <a:pt x="3036570" y="4319269"/>
                    <a:pt x="3036570" y="4312919"/>
                    <a:pt x="3036570" y="4309109"/>
                  </a:cubicBezTo>
                  <a:lnTo>
                    <a:pt x="3036570" y="4297679"/>
                  </a:lnTo>
                  <a:cubicBezTo>
                    <a:pt x="3036570" y="4239259"/>
                    <a:pt x="3036570" y="4183379"/>
                    <a:pt x="3035300" y="4135119"/>
                  </a:cubicBezTo>
                  <a:lnTo>
                    <a:pt x="3037840" y="4084319"/>
                  </a:lnTo>
                  <a:cubicBezTo>
                    <a:pt x="3034030" y="3962399"/>
                    <a:pt x="3036570" y="4180840"/>
                    <a:pt x="3030220" y="4132579"/>
                  </a:cubicBezTo>
                  <a:lnTo>
                    <a:pt x="3030220" y="4114799"/>
                  </a:lnTo>
                  <a:cubicBezTo>
                    <a:pt x="3034030" y="4104640"/>
                    <a:pt x="3031490" y="4081779"/>
                    <a:pt x="3030220" y="4051299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199"/>
                  </a:cubicBezTo>
                  <a:cubicBezTo>
                    <a:pt x="3030220" y="3996690"/>
                    <a:pt x="3034030" y="3973829"/>
                    <a:pt x="3032760" y="3934459"/>
                  </a:cubicBezTo>
                  <a:cubicBezTo>
                    <a:pt x="3036570" y="3943349"/>
                    <a:pt x="3032760" y="3851909"/>
                    <a:pt x="3037840" y="3876039"/>
                  </a:cubicBezTo>
                  <a:lnTo>
                    <a:pt x="3030220" y="3736339"/>
                  </a:lnTo>
                  <a:cubicBezTo>
                    <a:pt x="3032760" y="3713479"/>
                    <a:pt x="3031490" y="3674109"/>
                    <a:pt x="3031490" y="3643629"/>
                  </a:cubicBezTo>
                  <a:cubicBezTo>
                    <a:pt x="3031490" y="3669029"/>
                    <a:pt x="3030220" y="3675379"/>
                    <a:pt x="3030220" y="3674109"/>
                  </a:cubicBezTo>
                  <a:lnTo>
                    <a:pt x="3030220" y="3562349"/>
                  </a:lnTo>
                  <a:cubicBezTo>
                    <a:pt x="3032760" y="3555999"/>
                    <a:pt x="3036570" y="3503929"/>
                    <a:pt x="3039110" y="3500119"/>
                  </a:cubicBezTo>
                  <a:cubicBezTo>
                    <a:pt x="3036570" y="3417569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29"/>
                  </a:lnTo>
                  <a:cubicBezTo>
                    <a:pt x="3035300" y="2957829"/>
                    <a:pt x="3035300" y="2926079"/>
                    <a:pt x="3035300" y="2901950"/>
                  </a:cubicBezTo>
                  <a:cubicBezTo>
                    <a:pt x="3039110" y="2875279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19"/>
                  </a:cubicBezTo>
                  <a:cubicBezTo>
                    <a:pt x="3045460" y="2297429"/>
                    <a:pt x="3045460" y="2317749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1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1" y="2842260"/>
                  </a:cubicBezTo>
                  <a:close/>
                </a:path>
              </a:pathLst>
            </a:custGeom>
            <a:blipFill>
              <a:blip r:embed="rId7"/>
              <a:stretch>
                <a:fillRect l="-56736" t="0" r="-5673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87413" y="885825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003">
                <a:solidFill>
                  <a:srgbClr val="FFFC00"/>
                </a:solidFill>
                <a:latin typeface="TT Supermolot Condensed Bold"/>
              </a:rPr>
              <a:t>TEAM NAMES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413" y="2547682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19500" y="9455643"/>
            <a:ext cx="4566880" cy="63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XM Vahid Bold"/>
              </a:rPr>
              <a:t>Dr Alshaimaa Mostafa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566732"/>
            <a:ext cx="7903424" cy="756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19506" indent="-659753" lvl="1">
              <a:lnSpc>
                <a:spcPts val="8556"/>
              </a:lnSpc>
              <a:buFont typeface="Arial"/>
              <a:buChar char="•"/>
            </a:pPr>
            <a:r>
              <a:rPr lang="en-US" sz="6111">
                <a:solidFill>
                  <a:srgbClr val="FFFFFF"/>
                </a:solidFill>
                <a:latin typeface="Droid Arabic Naskh Bold"/>
              </a:rPr>
              <a:t>Yara Fatouh</a:t>
            </a:r>
          </a:p>
          <a:p>
            <a:pPr algn="l" marL="1319506" indent="-659753" lvl="1">
              <a:lnSpc>
                <a:spcPts val="8556"/>
              </a:lnSpc>
              <a:buFont typeface="Arial"/>
              <a:buChar char="•"/>
            </a:pPr>
            <a:r>
              <a:rPr lang="en-US" sz="6111">
                <a:solidFill>
                  <a:srgbClr val="FFFFFF"/>
                </a:solidFill>
                <a:latin typeface="Droid Arabic Naskh Bold"/>
              </a:rPr>
              <a:t>Ali Arabi Ali </a:t>
            </a:r>
          </a:p>
          <a:p>
            <a:pPr algn="l" marL="1319506" indent="-659753" lvl="1">
              <a:lnSpc>
                <a:spcPts val="8556"/>
              </a:lnSpc>
              <a:buFont typeface="Arial"/>
              <a:buChar char="•"/>
            </a:pPr>
            <a:r>
              <a:rPr lang="en-US" sz="6111">
                <a:solidFill>
                  <a:srgbClr val="FFFFFF"/>
                </a:solidFill>
                <a:latin typeface="Droid Arabic Naskh Bold"/>
              </a:rPr>
              <a:t>Salwa Ali</a:t>
            </a:r>
          </a:p>
          <a:p>
            <a:pPr algn="l" marL="1319506" indent="-659753" lvl="1">
              <a:lnSpc>
                <a:spcPts val="8556"/>
              </a:lnSpc>
              <a:buFont typeface="Arial"/>
              <a:buChar char="•"/>
            </a:pPr>
            <a:r>
              <a:rPr lang="en-US" sz="6111">
                <a:solidFill>
                  <a:srgbClr val="FFFFFF"/>
                </a:solidFill>
                <a:latin typeface="Droid Arabic Naskh Bold"/>
              </a:rPr>
              <a:t>Rodan Mohamed</a:t>
            </a:r>
          </a:p>
          <a:p>
            <a:pPr algn="l">
              <a:lnSpc>
                <a:spcPts val="8556"/>
              </a:lnSpc>
            </a:pPr>
          </a:p>
          <a:p>
            <a:pPr algn="l">
              <a:lnSpc>
                <a:spcPts val="8556"/>
              </a:lnSpc>
            </a:pPr>
          </a:p>
          <a:p>
            <a:pPr algn="l">
              <a:lnSpc>
                <a:spcPts val="8556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2376" y="832872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12630" y="-1484117"/>
            <a:ext cx="7937421" cy="5417290"/>
          </a:xfrm>
          <a:custGeom>
            <a:avLst/>
            <a:gdLst/>
            <a:ahLst/>
            <a:cxnLst/>
            <a:rect r="r" b="b" t="t" l="l"/>
            <a:pathLst>
              <a:path h="5417290" w="7937421">
                <a:moveTo>
                  <a:pt x="0" y="0"/>
                </a:moveTo>
                <a:lnTo>
                  <a:pt x="7937421" y="0"/>
                </a:lnTo>
                <a:lnTo>
                  <a:pt x="7937421" y="5417290"/>
                </a:lnTo>
                <a:lnTo>
                  <a:pt x="0" y="541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37505" y="7751776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48006" y="1523518"/>
            <a:ext cx="7239994" cy="7239965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124264" y="3571054"/>
            <a:ext cx="11354009" cy="269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38"/>
              </a:lnSpc>
            </a:pPr>
            <a:r>
              <a:rPr lang="en-US" sz="15813">
                <a:solidFill>
                  <a:srgbClr val="FFFFFF"/>
                </a:solidFill>
                <a:latin typeface="TT Supermolot Condens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0494" y="9094801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3" y="0"/>
                </a:lnTo>
                <a:lnTo>
                  <a:pt x="2655293" y="391655"/>
                </a:lnTo>
                <a:lnTo>
                  <a:pt x="0" y="391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8922" y="1028841"/>
            <a:ext cx="2655293" cy="391656"/>
          </a:xfrm>
          <a:custGeom>
            <a:avLst/>
            <a:gdLst/>
            <a:ahLst/>
            <a:cxnLst/>
            <a:rect r="r" b="b" t="t" l="l"/>
            <a:pathLst>
              <a:path h="391656" w="2655293">
                <a:moveTo>
                  <a:pt x="0" y="0"/>
                </a:moveTo>
                <a:lnTo>
                  <a:pt x="2655294" y="0"/>
                </a:lnTo>
                <a:lnTo>
                  <a:pt x="2655294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328284" y="1812541"/>
            <a:ext cx="6661944" cy="666191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t="0" r="-2499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726661" y="-1483976"/>
            <a:ext cx="7937421" cy="5417290"/>
          </a:xfrm>
          <a:custGeom>
            <a:avLst/>
            <a:gdLst/>
            <a:ahLst/>
            <a:cxnLst/>
            <a:rect r="r" b="b" t="t" l="l"/>
            <a:pathLst>
              <a:path h="5417290" w="7937421">
                <a:moveTo>
                  <a:pt x="0" y="0"/>
                </a:moveTo>
                <a:lnTo>
                  <a:pt x="7937421" y="0"/>
                </a:lnTo>
                <a:lnTo>
                  <a:pt x="7937421" y="5417290"/>
                </a:lnTo>
                <a:lnTo>
                  <a:pt x="0" y="5417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37505" y="7751776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0456" y="2981567"/>
            <a:ext cx="11205043" cy="149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59"/>
              </a:lnSpc>
            </a:pPr>
            <a:r>
              <a:rPr lang="en-US" sz="8756">
                <a:solidFill>
                  <a:srgbClr val="FFFFFF"/>
                </a:solidFill>
                <a:latin typeface="TT Supermolot Condensed Bold"/>
              </a:rPr>
              <a:t>What is the difference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924" y="4353006"/>
            <a:ext cx="10993672" cy="362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9"/>
              </a:lnSpc>
            </a:pPr>
            <a:r>
              <a:rPr lang="en-US" sz="6921">
                <a:solidFill>
                  <a:srgbClr val="FFFC00"/>
                </a:solidFill>
                <a:latin typeface="TT Supermolot Condensed Bold"/>
              </a:rPr>
              <a:t>between a computer science student and a computer and information student?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61125" y="-351239"/>
            <a:ext cx="7726875" cy="10989477"/>
            <a:chOff x="0" y="0"/>
            <a:chExt cx="3037840" cy="4320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69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49"/>
                    <a:pt x="109220" y="4320540"/>
                    <a:pt x="100330" y="4324349"/>
                  </a:cubicBezTo>
                  <a:cubicBezTo>
                    <a:pt x="91440" y="4328159"/>
                    <a:pt x="82550" y="4330699"/>
                    <a:pt x="74930" y="4331969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19"/>
                    <a:pt x="16510" y="4330700"/>
                    <a:pt x="25400" y="4331969"/>
                  </a:cubicBezTo>
                  <a:cubicBezTo>
                    <a:pt x="29210" y="4333240"/>
                    <a:pt x="35560" y="4331969"/>
                    <a:pt x="39370" y="4331969"/>
                  </a:cubicBezTo>
                  <a:cubicBezTo>
                    <a:pt x="43180" y="4331969"/>
                    <a:pt x="45720" y="4330699"/>
                    <a:pt x="49530" y="4330699"/>
                  </a:cubicBezTo>
                  <a:cubicBezTo>
                    <a:pt x="54610" y="4329429"/>
                    <a:pt x="57150" y="4329429"/>
                    <a:pt x="58420" y="4328159"/>
                  </a:cubicBezTo>
                  <a:cubicBezTo>
                    <a:pt x="69850" y="4328159"/>
                    <a:pt x="81280" y="4328159"/>
                    <a:pt x="93980" y="4324349"/>
                  </a:cubicBezTo>
                  <a:cubicBezTo>
                    <a:pt x="101600" y="4321809"/>
                    <a:pt x="110490" y="4317999"/>
                    <a:pt x="116840" y="4311649"/>
                  </a:cubicBezTo>
                  <a:cubicBezTo>
                    <a:pt x="119380" y="4309109"/>
                    <a:pt x="120650" y="4307840"/>
                    <a:pt x="121920" y="4305299"/>
                  </a:cubicBezTo>
                  <a:cubicBezTo>
                    <a:pt x="124460" y="4302759"/>
                    <a:pt x="125730" y="4300219"/>
                    <a:pt x="127000" y="4298949"/>
                  </a:cubicBezTo>
                  <a:cubicBezTo>
                    <a:pt x="132080" y="4291329"/>
                    <a:pt x="137160" y="4284979"/>
                    <a:pt x="142240" y="4281169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19"/>
                    <a:pt x="251460" y="4274819"/>
                  </a:cubicBezTo>
                  <a:cubicBezTo>
                    <a:pt x="278130" y="4273549"/>
                    <a:pt x="303530" y="4273549"/>
                    <a:pt x="341630" y="4274819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49"/>
                  </a:cubicBezTo>
                  <a:lnTo>
                    <a:pt x="426720" y="4272279"/>
                  </a:lnTo>
                  <a:lnTo>
                    <a:pt x="614680" y="4272279"/>
                  </a:lnTo>
                  <a:lnTo>
                    <a:pt x="608330" y="4272279"/>
                  </a:lnTo>
                  <a:lnTo>
                    <a:pt x="621030" y="4273549"/>
                  </a:lnTo>
                  <a:lnTo>
                    <a:pt x="635000" y="4272279"/>
                  </a:lnTo>
                  <a:lnTo>
                    <a:pt x="711200" y="4272279"/>
                  </a:lnTo>
                  <a:cubicBezTo>
                    <a:pt x="708660" y="4273549"/>
                    <a:pt x="718820" y="4274819"/>
                    <a:pt x="730250" y="4276089"/>
                  </a:cubicBezTo>
                  <a:cubicBezTo>
                    <a:pt x="668020" y="4277359"/>
                    <a:pt x="657860" y="4274819"/>
                    <a:pt x="609600" y="4278629"/>
                  </a:cubicBezTo>
                  <a:cubicBezTo>
                    <a:pt x="712470" y="4283709"/>
                    <a:pt x="697230" y="4274819"/>
                    <a:pt x="815340" y="4278629"/>
                  </a:cubicBezTo>
                  <a:lnTo>
                    <a:pt x="842010" y="4272279"/>
                  </a:lnTo>
                  <a:lnTo>
                    <a:pt x="867410" y="4272279"/>
                  </a:lnTo>
                  <a:cubicBezTo>
                    <a:pt x="866140" y="4273549"/>
                    <a:pt x="850900" y="4274819"/>
                    <a:pt x="880110" y="4276089"/>
                  </a:cubicBezTo>
                  <a:cubicBezTo>
                    <a:pt x="901700" y="4274819"/>
                    <a:pt x="894080" y="4273549"/>
                    <a:pt x="882650" y="4272279"/>
                  </a:cubicBezTo>
                  <a:lnTo>
                    <a:pt x="963930" y="4272279"/>
                  </a:lnTo>
                  <a:cubicBezTo>
                    <a:pt x="965200" y="4272279"/>
                    <a:pt x="967740" y="4273549"/>
                    <a:pt x="969010" y="4273549"/>
                  </a:cubicBezTo>
                  <a:cubicBezTo>
                    <a:pt x="988060" y="4272279"/>
                    <a:pt x="1028700" y="4274819"/>
                    <a:pt x="1060450" y="4274819"/>
                  </a:cubicBezTo>
                  <a:cubicBezTo>
                    <a:pt x="1018540" y="4273549"/>
                    <a:pt x="1040130" y="4272279"/>
                    <a:pt x="1059180" y="4272279"/>
                  </a:cubicBezTo>
                  <a:lnTo>
                    <a:pt x="1144270" y="4272279"/>
                  </a:lnTo>
                  <a:cubicBezTo>
                    <a:pt x="1158240" y="4272279"/>
                    <a:pt x="1174750" y="4273549"/>
                    <a:pt x="1179830" y="4274819"/>
                  </a:cubicBezTo>
                  <a:cubicBezTo>
                    <a:pt x="1200150" y="4273549"/>
                    <a:pt x="1231900" y="4272279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19"/>
                    <a:pt x="1973580" y="4273550"/>
                    <a:pt x="1978660" y="4271010"/>
                  </a:cubicBezTo>
                  <a:cubicBezTo>
                    <a:pt x="2018030" y="4271010"/>
                    <a:pt x="2057400" y="4268469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69"/>
                  </a:cubicBezTo>
                  <a:lnTo>
                    <a:pt x="2381250" y="4268469"/>
                  </a:lnTo>
                  <a:cubicBezTo>
                    <a:pt x="2419350" y="4271010"/>
                    <a:pt x="2405380" y="4271010"/>
                    <a:pt x="2482850" y="4274819"/>
                  </a:cubicBezTo>
                  <a:cubicBezTo>
                    <a:pt x="2480310" y="4273549"/>
                    <a:pt x="2467610" y="4271010"/>
                    <a:pt x="2457450" y="4268469"/>
                  </a:cubicBezTo>
                  <a:lnTo>
                    <a:pt x="2660650" y="4268469"/>
                  </a:lnTo>
                  <a:cubicBezTo>
                    <a:pt x="2653030" y="4268469"/>
                    <a:pt x="2641600" y="4269740"/>
                    <a:pt x="2626360" y="4268469"/>
                  </a:cubicBezTo>
                  <a:cubicBezTo>
                    <a:pt x="2637790" y="4273549"/>
                    <a:pt x="2697480" y="4267199"/>
                    <a:pt x="2744470" y="4268469"/>
                  </a:cubicBezTo>
                  <a:lnTo>
                    <a:pt x="2739390" y="4273549"/>
                  </a:lnTo>
                  <a:cubicBezTo>
                    <a:pt x="2760980" y="4273549"/>
                    <a:pt x="2791460" y="4272279"/>
                    <a:pt x="2821940" y="4272279"/>
                  </a:cubicBezTo>
                  <a:cubicBezTo>
                    <a:pt x="2837180" y="4272279"/>
                    <a:pt x="2853690" y="4272279"/>
                    <a:pt x="2868930" y="4273549"/>
                  </a:cubicBezTo>
                  <a:cubicBezTo>
                    <a:pt x="2884170" y="4274819"/>
                    <a:pt x="2899410" y="4277359"/>
                    <a:pt x="2907030" y="4284979"/>
                  </a:cubicBezTo>
                  <a:cubicBezTo>
                    <a:pt x="2903220" y="4283709"/>
                    <a:pt x="2900680" y="4282439"/>
                    <a:pt x="2896870" y="4282439"/>
                  </a:cubicBezTo>
                  <a:cubicBezTo>
                    <a:pt x="2901950" y="4283709"/>
                    <a:pt x="2907030" y="4286249"/>
                    <a:pt x="2910840" y="4291329"/>
                  </a:cubicBezTo>
                  <a:cubicBezTo>
                    <a:pt x="2914650" y="4295139"/>
                    <a:pt x="2918460" y="4301489"/>
                    <a:pt x="2923540" y="4307839"/>
                  </a:cubicBezTo>
                  <a:cubicBezTo>
                    <a:pt x="2928620" y="4314189"/>
                    <a:pt x="2933700" y="4320539"/>
                    <a:pt x="2941320" y="4325619"/>
                  </a:cubicBezTo>
                  <a:cubicBezTo>
                    <a:pt x="2945130" y="4328159"/>
                    <a:pt x="2950210" y="4329429"/>
                    <a:pt x="2954020" y="4330699"/>
                  </a:cubicBezTo>
                  <a:cubicBezTo>
                    <a:pt x="2957830" y="4331969"/>
                    <a:pt x="2961640" y="4331969"/>
                    <a:pt x="2965450" y="4331969"/>
                  </a:cubicBezTo>
                  <a:cubicBezTo>
                    <a:pt x="2979420" y="4333239"/>
                    <a:pt x="2994660" y="4335779"/>
                    <a:pt x="3009900" y="4334509"/>
                  </a:cubicBezTo>
                  <a:cubicBezTo>
                    <a:pt x="3017520" y="4334509"/>
                    <a:pt x="3031490" y="4333239"/>
                    <a:pt x="3035300" y="4323079"/>
                  </a:cubicBezTo>
                  <a:cubicBezTo>
                    <a:pt x="3036570" y="4319269"/>
                    <a:pt x="3036570" y="4312919"/>
                    <a:pt x="3036570" y="4309109"/>
                  </a:cubicBezTo>
                  <a:lnTo>
                    <a:pt x="3036570" y="4297679"/>
                  </a:lnTo>
                  <a:cubicBezTo>
                    <a:pt x="3036570" y="4239259"/>
                    <a:pt x="3036570" y="4183379"/>
                    <a:pt x="3035300" y="4135119"/>
                  </a:cubicBezTo>
                  <a:lnTo>
                    <a:pt x="3037840" y="4084319"/>
                  </a:lnTo>
                  <a:cubicBezTo>
                    <a:pt x="3034030" y="3962399"/>
                    <a:pt x="3036570" y="4180840"/>
                    <a:pt x="3030220" y="4132579"/>
                  </a:cubicBezTo>
                  <a:lnTo>
                    <a:pt x="3030220" y="4114799"/>
                  </a:lnTo>
                  <a:cubicBezTo>
                    <a:pt x="3034030" y="4104640"/>
                    <a:pt x="3031490" y="4081779"/>
                    <a:pt x="3030220" y="4051299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199"/>
                  </a:cubicBezTo>
                  <a:cubicBezTo>
                    <a:pt x="3030220" y="3996690"/>
                    <a:pt x="3034030" y="3973829"/>
                    <a:pt x="3032760" y="3934459"/>
                  </a:cubicBezTo>
                  <a:cubicBezTo>
                    <a:pt x="3036570" y="3943349"/>
                    <a:pt x="3032760" y="3851909"/>
                    <a:pt x="3037840" y="3876039"/>
                  </a:cubicBezTo>
                  <a:lnTo>
                    <a:pt x="3030220" y="3736339"/>
                  </a:lnTo>
                  <a:cubicBezTo>
                    <a:pt x="3032760" y="3713479"/>
                    <a:pt x="3031490" y="3674109"/>
                    <a:pt x="3031490" y="3643629"/>
                  </a:cubicBezTo>
                  <a:cubicBezTo>
                    <a:pt x="3031490" y="3669029"/>
                    <a:pt x="3030220" y="3675379"/>
                    <a:pt x="3030220" y="3674109"/>
                  </a:cubicBezTo>
                  <a:lnTo>
                    <a:pt x="3030220" y="3562349"/>
                  </a:lnTo>
                  <a:cubicBezTo>
                    <a:pt x="3032760" y="3555999"/>
                    <a:pt x="3036570" y="3503929"/>
                    <a:pt x="3039110" y="3500119"/>
                  </a:cubicBezTo>
                  <a:cubicBezTo>
                    <a:pt x="3036570" y="3417569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29"/>
                  </a:lnTo>
                  <a:cubicBezTo>
                    <a:pt x="3035300" y="2957829"/>
                    <a:pt x="3035300" y="2926079"/>
                    <a:pt x="3035300" y="2901950"/>
                  </a:cubicBezTo>
                  <a:cubicBezTo>
                    <a:pt x="3039110" y="2875279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19"/>
                  </a:cubicBezTo>
                  <a:cubicBezTo>
                    <a:pt x="3045460" y="2297429"/>
                    <a:pt x="3045460" y="2317749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1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1" y="2842260"/>
                  </a:cubicBezTo>
                  <a:close/>
                </a:path>
              </a:pathLst>
            </a:custGeom>
            <a:blipFill>
              <a:blip r:embed="rId3"/>
              <a:stretch>
                <a:fillRect l="-46805" t="0" r="-6672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7413" y="2547682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3096" y="1096203"/>
            <a:ext cx="8921028" cy="117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7"/>
              </a:lnSpc>
            </a:pPr>
            <a:r>
              <a:rPr lang="en-US" sz="6876">
                <a:solidFill>
                  <a:srgbClr val="FFFC00"/>
                </a:solidFill>
                <a:latin typeface="TT Supermolot Condensed Bold"/>
              </a:rPr>
              <a:t>Software Engineer 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4592" y="2953796"/>
            <a:ext cx="9078036" cy="431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4098">
                <a:solidFill>
                  <a:srgbClr val="FFFFFF"/>
                </a:solidFill>
                <a:latin typeface="XM Vahid Bold"/>
              </a:rPr>
              <a:t>a professional who designs, develops, and maintains computer software and applications,</a:t>
            </a:r>
          </a:p>
          <a:p>
            <a:pPr algn="l">
              <a:lnSpc>
                <a:spcPts val="5738"/>
              </a:lnSpc>
            </a:pPr>
          </a:p>
          <a:p>
            <a:pPr algn="l">
              <a:lnSpc>
                <a:spcPts val="5738"/>
              </a:lnSpc>
            </a:pPr>
          </a:p>
          <a:p>
            <a:pPr algn="l">
              <a:lnSpc>
                <a:spcPts val="573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756623" y="-212216"/>
            <a:ext cx="7531377" cy="10711432"/>
            <a:chOff x="0" y="0"/>
            <a:chExt cx="3037840" cy="4320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69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49"/>
                    <a:pt x="109220" y="4320540"/>
                    <a:pt x="100330" y="4324349"/>
                  </a:cubicBezTo>
                  <a:cubicBezTo>
                    <a:pt x="91440" y="4328159"/>
                    <a:pt x="82550" y="4330699"/>
                    <a:pt x="74930" y="4331969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19"/>
                    <a:pt x="16510" y="4330700"/>
                    <a:pt x="25400" y="4331969"/>
                  </a:cubicBezTo>
                  <a:cubicBezTo>
                    <a:pt x="29210" y="4333240"/>
                    <a:pt x="35560" y="4331969"/>
                    <a:pt x="39370" y="4331969"/>
                  </a:cubicBezTo>
                  <a:cubicBezTo>
                    <a:pt x="43180" y="4331969"/>
                    <a:pt x="45720" y="4330699"/>
                    <a:pt x="49530" y="4330699"/>
                  </a:cubicBezTo>
                  <a:cubicBezTo>
                    <a:pt x="54610" y="4329429"/>
                    <a:pt x="57150" y="4329429"/>
                    <a:pt x="58420" y="4328159"/>
                  </a:cubicBezTo>
                  <a:cubicBezTo>
                    <a:pt x="69850" y="4328159"/>
                    <a:pt x="81280" y="4328159"/>
                    <a:pt x="93980" y="4324349"/>
                  </a:cubicBezTo>
                  <a:cubicBezTo>
                    <a:pt x="101600" y="4321809"/>
                    <a:pt x="110490" y="4317999"/>
                    <a:pt x="116840" y="4311649"/>
                  </a:cubicBezTo>
                  <a:cubicBezTo>
                    <a:pt x="119380" y="4309109"/>
                    <a:pt x="120650" y="4307840"/>
                    <a:pt x="121920" y="4305299"/>
                  </a:cubicBezTo>
                  <a:cubicBezTo>
                    <a:pt x="124460" y="4302759"/>
                    <a:pt x="125730" y="4300219"/>
                    <a:pt x="127000" y="4298949"/>
                  </a:cubicBezTo>
                  <a:cubicBezTo>
                    <a:pt x="132080" y="4291329"/>
                    <a:pt x="137160" y="4284979"/>
                    <a:pt x="142240" y="4281169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19"/>
                    <a:pt x="251460" y="4274819"/>
                  </a:cubicBezTo>
                  <a:cubicBezTo>
                    <a:pt x="278130" y="4273549"/>
                    <a:pt x="303530" y="4273549"/>
                    <a:pt x="341630" y="4274819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49"/>
                  </a:cubicBezTo>
                  <a:lnTo>
                    <a:pt x="426720" y="4272279"/>
                  </a:lnTo>
                  <a:lnTo>
                    <a:pt x="614680" y="4272279"/>
                  </a:lnTo>
                  <a:lnTo>
                    <a:pt x="608330" y="4272279"/>
                  </a:lnTo>
                  <a:lnTo>
                    <a:pt x="621030" y="4273549"/>
                  </a:lnTo>
                  <a:lnTo>
                    <a:pt x="635000" y="4272279"/>
                  </a:lnTo>
                  <a:lnTo>
                    <a:pt x="711200" y="4272279"/>
                  </a:lnTo>
                  <a:cubicBezTo>
                    <a:pt x="708660" y="4273549"/>
                    <a:pt x="718820" y="4274819"/>
                    <a:pt x="730250" y="4276089"/>
                  </a:cubicBezTo>
                  <a:cubicBezTo>
                    <a:pt x="668020" y="4277359"/>
                    <a:pt x="657860" y="4274819"/>
                    <a:pt x="609600" y="4278629"/>
                  </a:cubicBezTo>
                  <a:cubicBezTo>
                    <a:pt x="712470" y="4283709"/>
                    <a:pt x="697230" y="4274819"/>
                    <a:pt x="815340" y="4278629"/>
                  </a:cubicBezTo>
                  <a:lnTo>
                    <a:pt x="842010" y="4272279"/>
                  </a:lnTo>
                  <a:lnTo>
                    <a:pt x="867410" y="4272279"/>
                  </a:lnTo>
                  <a:cubicBezTo>
                    <a:pt x="866140" y="4273549"/>
                    <a:pt x="850900" y="4274819"/>
                    <a:pt x="880110" y="4276089"/>
                  </a:cubicBezTo>
                  <a:cubicBezTo>
                    <a:pt x="901700" y="4274819"/>
                    <a:pt x="894080" y="4273549"/>
                    <a:pt x="882650" y="4272279"/>
                  </a:cubicBezTo>
                  <a:lnTo>
                    <a:pt x="963930" y="4272279"/>
                  </a:lnTo>
                  <a:cubicBezTo>
                    <a:pt x="965200" y="4272279"/>
                    <a:pt x="967740" y="4273549"/>
                    <a:pt x="969010" y="4273549"/>
                  </a:cubicBezTo>
                  <a:cubicBezTo>
                    <a:pt x="988060" y="4272279"/>
                    <a:pt x="1028700" y="4274819"/>
                    <a:pt x="1060450" y="4274819"/>
                  </a:cubicBezTo>
                  <a:cubicBezTo>
                    <a:pt x="1018540" y="4273549"/>
                    <a:pt x="1040130" y="4272279"/>
                    <a:pt x="1059180" y="4272279"/>
                  </a:cubicBezTo>
                  <a:lnTo>
                    <a:pt x="1144270" y="4272279"/>
                  </a:lnTo>
                  <a:cubicBezTo>
                    <a:pt x="1158240" y="4272279"/>
                    <a:pt x="1174750" y="4273549"/>
                    <a:pt x="1179830" y="4274819"/>
                  </a:cubicBezTo>
                  <a:cubicBezTo>
                    <a:pt x="1200150" y="4273549"/>
                    <a:pt x="1231900" y="4272279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19"/>
                    <a:pt x="1973580" y="4273550"/>
                    <a:pt x="1978660" y="4271010"/>
                  </a:cubicBezTo>
                  <a:cubicBezTo>
                    <a:pt x="2018030" y="4271010"/>
                    <a:pt x="2057400" y="4268469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69"/>
                  </a:cubicBezTo>
                  <a:lnTo>
                    <a:pt x="2381250" y="4268469"/>
                  </a:lnTo>
                  <a:cubicBezTo>
                    <a:pt x="2419350" y="4271010"/>
                    <a:pt x="2405380" y="4271010"/>
                    <a:pt x="2482850" y="4274819"/>
                  </a:cubicBezTo>
                  <a:cubicBezTo>
                    <a:pt x="2480310" y="4273549"/>
                    <a:pt x="2467610" y="4271010"/>
                    <a:pt x="2457450" y="4268469"/>
                  </a:cubicBezTo>
                  <a:lnTo>
                    <a:pt x="2660650" y="4268469"/>
                  </a:lnTo>
                  <a:cubicBezTo>
                    <a:pt x="2653030" y="4268469"/>
                    <a:pt x="2641600" y="4269740"/>
                    <a:pt x="2626360" y="4268469"/>
                  </a:cubicBezTo>
                  <a:cubicBezTo>
                    <a:pt x="2637790" y="4273549"/>
                    <a:pt x="2697480" y="4267199"/>
                    <a:pt x="2744470" y="4268469"/>
                  </a:cubicBezTo>
                  <a:lnTo>
                    <a:pt x="2739390" y="4273549"/>
                  </a:lnTo>
                  <a:cubicBezTo>
                    <a:pt x="2760980" y="4273549"/>
                    <a:pt x="2791460" y="4272279"/>
                    <a:pt x="2821940" y="4272279"/>
                  </a:cubicBezTo>
                  <a:cubicBezTo>
                    <a:pt x="2837180" y="4272279"/>
                    <a:pt x="2853690" y="4272279"/>
                    <a:pt x="2868930" y="4273549"/>
                  </a:cubicBezTo>
                  <a:cubicBezTo>
                    <a:pt x="2884170" y="4274819"/>
                    <a:pt x="2899410" y="4277359"/>
                    <a:pt x="2907030" y="4284979"/>
                  </a:cubicBezTo>
                  <a:cubicBezTo>
                    <a:pt x="2903220" y="4283709"/>
                    <a:pt x="2900680" y="4282439"/>
                    <a:pt x="2896870" y="4282439"/>
                  </a:cubicBezTo>
                  <a:cubicBezTo>
                    <a:pt x="2901950" y="4283709"/>
                    <a:pt x="2907030" y="4286249"/>
                    <a:pt x="2910840" y="4291329"/>
                  </a:cubicBezTo>
                  <a:cubicBezTo>
                    <a:pt x="2914650" y="4295139"/>
                    <a:pt x="2918460" y="4301489"/>
                    <a:pt x="2923540" y="4307839"/>
                  </a:cubicBezTo>
                  <a:cubicBezTo>
                    <a:pt x="2928620" y="4314189"/>
                    <a:pt x="2933700" y="4320539"/>
                    <a:pt x="2941320" y="4325619"/>
                  </a:cubicBezTo>
                  <a:cubicBezTo>
                    <a:pt x="2945130" y="4328159"/>
                    <a:pt x="2950210" y="4329429"/>
                    <a:pt x="2954020" y="4330699"/>
                  </a:cubicBezTo>
                  <a:cubicBezTo>
                    <a:pt x="2957830" y="4331969"/>
                    <a:pt x="2961640" y="4331969"/>
                    <a:pt x="2965450" y="4331969"/>
                  </a:cubicBezTo>
                  <a:cubicBezTo>
                    <a:pt x="2979420" y="4333239"/>
                    <a:pt x="2994660" y="4335779"/>
                    <a:pt x="3009900" y="4334509"/>
                  </a:cubicBezTo>
                  <a:cubicBezTo>
                    <a:pt x="3017520" y="4334509"/>
                    <a:pt x="3031490" y="4333239"/>
                    <a:pt x="3035300" y="4323079"/>
                  </a:cubicBezTo>
                  <a:cubicBezTo>
                    <a:pt x="3036570" y="4319269"/>
                    <a:pt x="3036570" y="4312919"/>
                    <a:pt x="3036570" y="4309109"/>
                  </a:cubicBezTo>
                  <a:lnTo>
                    <a:pt x="3036570" y="4297679"/>
                  </a:lnTo>
                  <a:cubicBezTo>
                    <a:pt x="3036570" y="4239259"/>
                    <a:pt x="3036570" y="4183379"/>
                    <a:pt x="3035300" y="4135119"/>
                  </a:cubicBezTo>
                  <a:lnTo>
                    <a:pt x="3037840" y="4084319"/>
                  </a:lnTo>
                  <a:cubicBezTo>
                    <a:pt x="3034030" y="3962399"/>
                    <a:pt x="3036570" y="4180840"/>
                    <a:pt x="3030220" y="4132579"/>
                  </a:cubicBezTo>
                  <a:lnTo>
                    <a:pt x="3030220" y="4114799"/>
                  </a:lnTo>
                  <a:cubicBezTo>
                    <a:pt x="3034030" y="4104640"/>
                    <a:pt x="3031490" y="4081779"/>
                    <a:pt x="3030220" y="4051299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199"/>
                  </a:cubicBezTo>
                  <a:cubicBezTo>
                    <a:pt x="3030220" y="3996690"/>
                    <a:pt x="3034030" y="3973829"/>
                    <a:pt x="3032760" y="3934459"/>
                  </a:cubicBezTo>
                  <a:cubicBezTo>
                    <a:pt x="3036570" y="3943349"/>
                    <a:pt x="3032760" y="3851909"/>
                    <a:pt x="3037840" y="3876039"/>
                  </a:cubicBezTo>
                  <a:lnTo>
                    <a:pt x="3030220" y="3736339"/>
                  </a:lnTo>
                  <a:cubicBezTo>
                    <a:pt x="3032760" y="3713479"/>
                    <a:pt x="3031490" y="3674109"/>
                    <a:pt x="3031490" y="3643629"/>
                  </a:cubicBezTo>
                  <a:cubicBezTo>
                    <a:pt x="3031490" y="3669029"/>
                    <a:pt x="3030220" y="3675379"/>
                    <a:pt x="3030220" y="3674109"/>
                  </a:cubicBezTo>
                  <a:lnTo>
                    <a:pt x="3030220" y="3562349"/>
                  </a:lnTo>
                  <a:cubicBezTo>
                    <a:pt x="3032760" y="3555999"/>
                    <a:pt x="3036570" y="3503929"/>
                    <a:pt x="3039110" y="3500119"/>
                  </a:cubicBezTo>
                  <a:cubicBezTo>
                    <a:pt x="3036570" y="3417569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29"/>
                  </a:lnTo>
                  <a:cubicBezTo>
                    <a:pt x="3035300" y="2957829"/>
                    <a:pt x="3035300" y="2926079"/>
                    <a:pt x="3035300" y="2901950"/>
                  </a:cubicBezTo>
                  <a:cubicBezTo>
                    <a:pt x="3039110" y="2875279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19"/>
                  </a:cubicBezTo>
                  <a:cubicBezTo>
                    <a:pt x="3045460" y="2297429"/>
                    <a:pt x="3045460" y="2317749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1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1" y="2842260"/>
                  </a:cubicBezTo>
                  <a:close/>
                </a:path>
              </a:pathLst>
            </a:custGeom>
            <a:blipFill>
              <a:blip r:embed="rId3"/>
              <a:stretch>
                <a:fillRect l="-60816" t="0" r="-5271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7413" y="2547682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3096" y="1096203"/>
            <a:ext cx="8921028" cy="117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7"/>
              </a:lnSpc>
            </a:pPr>
            <a:r>
              <a:rPr lang="en-US" sz="6876">
                <a:solidFill>
                  <a:srgbClr val="FFFC00"/>
                </a:solidFill>
                <a:latin typeface="TT Supermolot Condensed Bold"/>
              </a:rPr>
              <a:t>UI /UX Designer 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4592" y="2953796"/>
            <a:ext cx="9684526" cy="3587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4098">
                <a:solidFill>
                  <a:srgbClr val="FFFFFF"/>
                </a:solidFill>
                <a:latin typeface="XM Vahid Bold"/>
              </a:rPr>
              <a:t>specialist responsible for enhancing the overall user experience of a product, website, or application </a:t>
            </a:r>
          </a:p>
          <a:p>
            <a:pPr algn="l">
              <a:lnSpc>
                <a:spcPts val="5738"/>
              </a:lnSpc>
            </a:pPr>
          </a:p>
          <a:p>
            <a:pPr algn="l">
              <a:lnSpc>
                <a:spcPts val="573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756623" y="-212216"/>
            <a:ext cx="7531377" cy="10711432"/>
            <a:chOff x="0" y="0"/>
            <a:chExt cx="3037840" cy="4320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69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49"/>
                    <a:pt x="109220" y="4320540"/>
                    <a:pt x="100330" y="4324349"/>
                  </a:cubicBezTo>
                  <a:cubicBezTo>
                    <a:pt x="91440" y="4328159"/>
                    <a:pt x="82550" y="4330699"/>
                    <a:pt x="74930" y="4331969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19"/>
                    <a:pt x="16510" y="4330700"/>
                    <a:pt x="25400" y="4331969"/>
                  </a:cubicBezTo>
                  <a:cubicBezTo>
                    <a:pt x="29210" y="4333240"/>
                    <a:pt x="35560" y="4331969"/>
                    <a:pt x="39370" y="4331969"/>
                  </a:cubicBezTo>
                  <a:cubicBezTo>
                    <a:pt x="43180" y="4331969"/>
                    <a:pt x="45720" y="4330699"/>
                    <a:pt x="49530" y="4330699"/>
                  </a:cubicBezTo>
                  <a:cubicBezTo>
                    <a:pt x="54610" y="4329429"/>
                    <a:pt x="57150" y="4329429"/>
                    <a:pt x="58420" y="4328159"/>
                  </a:cubicBezTo>
                  <a:cubicBezTo>
                    <a:pt x="69850" y="4328159"/>
                    <a:pt x="81280" y="4328159"/>
                    <a:pt x="93980" y="4324349"/>
                  </a:cubicBezTo>
                  <a:cubicBezTo>
                    <a:pt x="101600" y="4321809"/>
                    <a:pt x="110490" y="4317999"/>
                    <a:pt x="116840" y="4311649"/>
                  </a:cubicBezTo>
                  <a:cubicBezTo>
                    <a:pt x="119380" y="4309109"/>
                    <a:pt x="120650" y="4307840"/>
                    <a:pt x="121920" y="4305299"/>
                  </a:cubicBezTo>
                  <a:cubicBezTo>
                    <a:pt x="124460" y="4302759"/>
                    <a:pt x="125730" y="4300219"/>
                    <a:pt x="127000" y="4298949"/>
                  </a:cubicBezTo>
                  <a:cubicBezTo>
                    <a:pt x="132080" y="4291329"/>
                    <a:pt x="137160" y="4284979"/>
                    <a:pt x="142240" y="4281169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19"/>
                    <a:pt x="251460" y="4274819"/>
                  </a:cubicBezTo>
                  <a:cubicBezTo>
                    <a:pt x="278130" y="4273549"/>
                    <a:pt x="303530" y="4273549"/>
                    <a:pt x="341630" y="4274819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49"/>
                  </a:cubicBezTo>
                  <a:lnTo>
                    <a:pt x="426720" y="4272279"/>
                  </a:lnTo>
                  <a:lnTo>
                    <a:pt x="614680" y="4272279"/>
                  </a:lnTo>
                  <a:lnTo>
                    <a:pt x="608330" y="4272279"/>
                  </a:lnTo>
                  <a:lnTo>
                    <a:pt x="621030" y="4273549"/>
                  </a:lnTo>
                  <a:lnTo>
                    <a:pt x="635000" y="4272279"/>
                  </a:lnTo>
                  <a:lnTo>
                    <a:pt x="711200" y="4272279"/>
                  </a:lnTo>
                  <a:cubicBezTo>
                    <a:pt x="708660" y="4273549"/>
                    <a:pt x="718820" y="4274819"/>
                    <a:pt x="730250" y="4276089"/>
                  </a:cubicBezTo>
                  <a:cubicBezTo>
                    <a:pt x="668020" y="4277359"/>
                    <a:pt x="657860" y="4274819"/>
                    <a:pt x="609600" y="4278629"/>
                  </a:cubicBezTo>
                  <a:cubicBezTo>
                    <a:pt x="712470" y="4283709"/>
                    <a:pt x="697230" y="4274819"/>
                    <a:pt x="815340" y="4278629"/>
                  </a:cubicBezTo>
                  <a:lnTo>
                    <a:pt x="842010" y="4272279"/>
                  </a:lnTo>
                  <a:lnTo>
                    <a:pt x="867410" y="4272279"/>
                  </a:lnTo>
                  <a:cubicBezTo>
                    <a:pt x="866140" y="4273549"/>
                    <a:pt x="850900" y="4274819"/>
                    <a:pt x="880110" y="4276089"/>
                  </a:cubicBezTo>
                  <a:cubicBezTo>
                    <a:pt x="901700" y="4274819"/>
                    <a:pt x="894080" y="4273549"/>
                    <a:pt x="882650" y="4272279"/>
                  </a:cubicBezTo>
                  <a:lnTo>
                    <a:pt x="963930" y="4272279"/>
                  </a:lnTo>
                  <a:cubicBezTo>
                    <a:pt x="965200" y="4272279"/>
                    <a:pt x="967740" y="4273549"/>
                    <a:pt x="969010" y="4273549"/>
                  </a:cubicBezTo>
                  <a:cubicBezTo>
                    <a:pt x="988060" y="4272279"/>
                    <a:pt x="1028700" y="4274819"/>
                    <a:pt x="1060450" y="4274819"/>
                  </a:cubicBezTo>
                  <a:cubicBezTo>
                    <a:pt x="1018540" y="4273549"/>
                    <a:pt x="1040130" y="4272279"/>
                    <a:pt x="1059180" y="4272279"/>
                  </a:cubicBezTo>
                  <a:lnTo>
                    <a:pt x="1144270" y="4272279"/>
                  </a:lnTo>
                  <a:cubicBezTo>
                    <a:pt x="1158240" y="4272279"/>
                    <a:pt x="1174750" y="4273549"/>
                    <a:pt x="1179830" y="4274819"/>
                  </a:cubicBezTo>
                  <a:cubicBezTo>
                    <a:pt x="1200150" y="4273549"/>
                    <a:pt x="1231900" y="4272279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19"/>
                    <a:pt x="1973580" y="4273550"/>
                    <a:pt x="1978660" y="4271010"/>
                  </a:cubicBezTo>
                  <a:cubicBezTo>
                    <a:pt x="2018030" y="4271010"/>
                    <a:pt x="2057400" y="4268469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69"/>
                  </a:cubicBezTo>
                  <a:lnTo>
                    <a:pt x="2381250" y="4268469"/>
                  </a:lnTo>
                  <a:cubicBezTo>
                    <a:pt x="2419350" y="4271010"/>
                    <a:pt x="2405380" y="4271010"/>
                    <a:pt x="2482850" y="4274819"/>
                  </a:cubicBezTo>
                  <a:cubicBezTo>
                    <a:pt x="2480310" y="4273549"/>
                    <a:pt x="2467610" y="4271010"/>
                    <a:pt x="2457450" y="4268469"/>
                  </a:cubicBezTo>
                  <a:lnTo>
                    <a:pt x="2660650" y="4268469"/>
                  </a:lnTo>
                  <a:cubicBezTo>
                    <a:pt x="2653030" y="4268469"/>
                    <a:pt x="2641600" y="4269740"/>
                    <a:pt x="2626360" y="4268469"/>
                  </a:cubicBezTo>
                  <a:cubicBezTo>
                    <a:pt x="2637790" y="4273549"/>
                    <a:pt x="2697480" y="4267199"/>
                    <a:pt x="2744470" y="4268469"/>
                  </a:cubicBezTo>
                  <a:lnTo>
                    <a:pt x="2739390" y="4273549"/>
                  </a:lnTo>
                  <a:cubicBezTo>
                    <a:pt x="2760980" y="4273549"/>
                    <a:pt x="2791460" y="4272279"/>
                    <a:pt x="2821940" y="4272279"/>
                  </a:cubicBezTo>
                  <a:cubicBezTo>
                    <a:pt x="2837180" y="4272279"/>
                    <a:pt x="2853690" y="4272279"/>
                    <a:pt x="2868930" y="4273549"/>
                  </a:cubicBezTo>
                  <a:cubicBezTo>
                    <a:pt x="2884170" y="4274819"/>
                    <a:pt x="2899410" y="4277359"/>
                    <a:pt x="2907030" y="4284979"/>
                  </a:cubicBezTo>
                  <a:cubicBezTo>
                    <a:pt x="2903220" y="4283709"/>
                    <a:pt x="2900680" y="4282439"/>
                    <a:pt x="2896870" y="4282439"/>
                  </a:cubicBezTo>
                  <a:cubicBezTo>
                    <a:pt x="2901950" y="4283709"/>
                    <a:pt x="2907030" y="4286249"/>
                    <a:pt x="2910840" y="4291329"/>
                  </a:cubicBezTo>
                  <a:cubicBezTo>
                    <a:pt x="2914650" y="4295139"/>
                    <a:pt x="2918460" y="4301489"/>
                    <a:pt x="2923540" y="4307839"/>
                  </a:cubicBezTo>
                  <a:cubicBezTo>
                    <a:pt x="2928620" y="4314189"/>
                    <a:pt x="2933700" y="4320539"/>
                    <a:pt x="2941320" y="4325619"/>
                  </a:cubicBezTo>
                  <a:cubicBezTo>
                    <a:pt x="2945130" y="4328159"/>
                    <a:pt x="2950210" y="4329429"/>
                    <a:pt x="2954020" y="4330699"/>
                  </a:cubicBezTo>
                  <a:cubicBezTo>
                    <a:pt x="2957830" y="4331969"/>
                    <a:pt x="2961640" y="4331969"/>
                    <a:pt x="2965450" y="4331969"/>
                  </a:cubicBezTo>
                  <a:cubicBezTo>
                    <a:pt x="2979420" y="4333239"/>
                    <a:pt x="2994660" y="4335779"/>
                    <a:pt x="3009900" y="4334509"/>
                  </a:cubicBezTo>
                  <a:cubicBezTo>
                    <a:pt x="3017520" y="4334509"/>
                    <a:pt x="3031490" y="4333239"/>
                    <a:pt x="3035300" y="4323079"/>
                  </a:cubicBezTo>
                  <a:cubicBezTo>
                    <a:pt x="3036570" y="4319269"/>
                    <a:pt x="3036570" y="4312919"/>
                    <a:pt x="3036570" y="4309109"/>
                  </a:cubicBezTo>
                  <a:lnTo>
                    <a:pt x="3036570" y="4297679"/>
                  </a:lnTo>
                  <a:cubicBezTo>
                    <a:pt x="3036570" y="4239259"/>
                    <a:pt x="3036570" y="4183379"/>
                    <a:pt x="3035300" y="4135119"/>
                  </a:cubicBezTo>
                  <a:lnTo>
                    <a:pt x="3037840" y="4084319"/>
                  </a:lnTo>
                  <a:cubicBezTo>
                    <a:pt x="3034030" y="3962399"/>
                    <a:pt x="3036570" y="4180840"/>
                    <a:pt x="3030220" y="4132579"/>
                  </a:cubicBezTo>
                  <a:lnTo>
                    <a:pt x="3030220" y="4114799"/>
                  </a:lnTo>
                  <a:cubicBezTo>
                    <a:pt x="3034030" y="4104640"/>
                    <a:pt x="3031490" y="4081779"/>
                    <a:pt x="3030220" y="4051299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199"/>
                  </a:cubicBezTo>
                  <a:cubicBezTo>
                    <a:pt x="3030220" y="3996690"/>
                    <a:pt x="3034030" y="3973829"/>
                    <a:pt x="3032760" y="3934459"/>
                  </a:cubicBezTo>
                  <a:cubicBezTo>
                    <a:pt x="3036570" y="3943349"/>
                    <a:pt x="3032760" y="3851909"/>
                    <a:pt x="3037840" y="3876039"/>
                  </a:cubicBezTo>
                  <a:lnTo>
                    <a:pt x="3030220" y="3736339"/>
                  </a:lnTo>
                  <a:cubicBezTo>
                    <a:pt x="3032760" y="3713479"/>
                    <a:pt x="3031490" y="3674109"/>
                    <a:pt x="3031490" y="3643629"/>
                  </a:cubicBezTo>
                  <a:cubicBezTo>
                    <a:pt x="3031490" y="3669029"/>
                    <a:pt x="3030220" y="3675379"/>
                    <a:pt x="3030220" y="3674109"/>
                  </a:cubicBezTo>
                  <a:lnTo>
                    <a:pt x="3030220" y="3562349"/>
                  </a:lnTo>
                  <a:cubicBezTo>
                    <a:pt x="3032760" y="3555999"/>
                    <a:pt x="3036570" y="3503929"/>
                    <a:pt x="3039110" y="3500119"/>
                  </a:cubicBezTo>
                  <a:cubicBezTo>
                    <a:pt x="3036570" y="3417569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29"/>
                  </a:lnTo>
                  <a:cubicBezTo>
                    <a:pt x="3035300" y="2957829"/>
                    <a:pt x="3035300" y="2926079"/>
                    <a:pt x="3035300" y="2901950"/>
                  </a:cubicBezTo>
                  <a:cubicBezTo>
                    <a:pt x="3039110" y="2875279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19"/>
                  </a:cubicBezTo>
                  <a:cubicBezTo>
                    <a:pt x="3045460" y="2297429"/>
                    <a:pt x="3045460" y="2317749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1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1" y="2842260"/>
                  </a:cubicBezTo>
                  <a:close/>
                </a:path>
              </a:pathLst>
            </a:custGeom>
            <a:blipFill>
              <a:blip r:embed="rId3"/>
              <a:stretch>
                <a:fillRect l="-13905" t="0" r="-9946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7413" y="2547682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87413" y="373080"/>
            <a:ext cx="8921028" cy="117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7"/>
              </a:lnSpc>
            </a:pPr>
            <a:r>
              <a:rPr lang="en-US" sz="6876">
                <a:solidFill>
                  <a:srgbClr val="FFFC00"/>
                </a:solidFill>
                <a:latin typeface="TT Supermolot Condensed Bold"/>
              </a:rPr>
              <a:t>Web Developer: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7413" y="1570558"/>
            <a:ext cx="7777540" cy="102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3"/>
              </a:lnSpc>
            </a:pPr>
            <a:r>
              <a:rPr lang="en-US" sz="5995">
                <a:solidFill>
                  <a:srgbClr val="FFFC00"/>
                </a:solidFill>
                <a:latin typeface="TT Supermolot Condensed Bold"/>
              </a:rPr>
              <a:t>Font-End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413" y="2787168"/>
            <a:ext cx="9684526" cy="3587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4098">
                <a:solidFill>
                  <a:srgbClr val="FFFFFF"/>
                </a:solidFill>
                <a:latin typeface="XM Vahid Bold"/>
              </a:rPr>
              <a:t>professional who specializes in creating the user interface and user experience of websites. They use technologies such as HTML, CSS, and JavaScript </a:t>
            </a:r>
          </a:p>
          <a:p>
            <a:pPr algn="l">
              <a:lnSpc>
                <a:spcPts val="573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756623" y="-212216"/>
            <a:ext cx="7531377" cy="10711432"/>
            <a:chOff x="0" y="0"/>
            <a:chExt cx="3037840" cy="4320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69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49"/>
                    <a:pt x="109220" y="4320540"/>
                    <a:pt x="100330" y="4324349"/>
                  </a:cubicBezTo>
                  <a:cubicBezTo>
                    <a:pt x="91440" y="4328159"/>
                    <a:pt x="82550" y="4330699"/>
                    <a:pt x="74930" y="4331969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19"/>
                    <a:pt x="16510" y="4330700"/>
                    <a:pt x="25400" y="4331969"/>
                  </a:cubicBezTo>
                  <a:cubicBezTo>
                    <a:pt x="29210" y="4333240"/>
                    <a:pt x="35560" y="4331969"/>
                    <a:pt x="39370" y="4331969"/>
                  </a:cubicBezTo>
                  <a:cubicBezTo>
                    <a:pt x="43180" y="4331969"/>
                    <a:pt x="45720" y="4330699"/>
                    <a:pt x="49530" y="4330699"/>
                  </a:cubicBezTo>
                  <a:cubicBezTo>
                    <a:pt x="54610" y="4329429"/>
                    <a:pt x="57150" y="4329429"/>
                    <a:pt x="58420" y="4328159"/>
                  </a:cubicBezTo>
                  <a:cubicBezTo>
                    <a:pt x="69850" y="4328159"/>
                    <a:pt x="81280" y="4328159"/>
                    <a:pt x="93980" y="4324349"/>
                  </a:cubicBezTo>
                  <a:cubicBezTo>
                    <a:pt x="101600" y="4321809"/>
                    <a:pt x="110490" y="4317999"/>
                    <a:pt x="116840" y="4311649"/>
                  </a:cubicBezTo>
                  <a:cubicBezTo>
                    <a:pt x="119380" y="4309109"/>
                    <a:pt x="120650" y="4307840"/>
                    <a:pt x="121920" y="4305299"/>
                  </a:cubicBezTo>
                  <a:cubicBezTo>
                    <a:pt x="124460" y="4302759"/>
                    <a:pt x="125730" y="4300219"/>
                    <a:pt x="127000" y="4298949"/>
                  </a:cubicBezTo>
                  <a:cubicBezTo>
                    <a:pt x="132080" y="4291329"/>
                    <a:pt x="137160" y="4284979"/>
                    <a:pt x="142240" y="4281169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19"/>
                    <a:pt x="251460" y="4274819"/>
                  </a:cubicBezTo>
                  <a:cubicBezTo>
                    <a:pt x="278130" y="4273549"/>
                    <a:pt x="303530" y="4273549"/>
                    <a:pt x="341630" y="4274819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49"/>
                  </a:cubicBezTo>
                  <a:lnTo>
                    <a:pt x="426720" y="4272279"/>
                  </a:lnTo>
                  <a:lnTo>
                    <a:pt x="614680" y="4272279"/>
                  </a:lnTo>
                  <a:lnTo>
                    <a:pt x="608330" y="4272279"/>
                  </a:lnTo>
                  <a:lnTo>
                    <a:pt x="621030" y="4273549"/>
                  </a:lnTo>
                  <a:lnTo>
                    <a:pt x="635000" y="4272279"/>
                  </a:lnTo>
                  <a:lnTo>
                    <a:pt x="711200" y="4272279"/>
                  </a:lnTo>
                  <a:cubicBezTo>
                    <a:pt x="708660" y="4273549"/>
                    <a:pt x="718820" y="4274819"/>
                    <a:pt x="730250" y="4276089"/>
                  </a:cubicBezTo>
                  <a:cubicBezTo>
                    <a:pt x="668020" y="4277359"/>
                    <a:pt x="657860" y="4274819"/>
                    <a:pt x="609600" y="4278629"/>
                  </a:cubicBezTo>
                  <a:cubicBezTo>
                    <a:pt x="712470" y="4283709"/>
                    <a:pt x="697230" y="4274819"/>
                    <a:pt x="815340" y="4278629"/>
                  </a:cubicBezTo>
                  <a:lnTo>
                    <a:pt x="842010" y="4272279"/>
                  </a:lnTo>
                  <a:lnTo>
                    <a:pt x="867410" y="4272279"/>
                  </a:lnTo>
                  <a:cubicBezTo>
                    <a:pt x="866140" y="4273549"/>
                    <a:pt x="850900" y="4274819"/>
                    <a:pt x="880110" y="4276089"/>
                  </a:cubicBezTo>
                  <a:cubicBezTo>
                    <a:pt x="901700" y="4274819"/>
                    <a:pt x="894080" y="4273549"/>
                    <a:pt x="882650" y="4272279"/>
                  </a:cubicBezTo>
                  <a:lnTo>
                    <a:pt x="963930" y="4272279"/>
                  </a:lnTo>
                  <a:cubicBezTo>
                    <a:pt x="965200" y="4272279"/>
                    <a:pt x="967740" y="4273549"/>
                    <a:pt x="969010" y="4273549"/>
                  </a:cubicBezTo>
                  <a:cubicBezTo>
                    <a:pt x="988060" y="4272279"/>
                    <a:pt x="1028700" y="4274819"/>
                    <a:pt x="1060450" y="4274819"/>
                  </a:cubicBezTo>
                  <a:cubicBezTo>
                    <a:pt x="1018540" y="4273549"/>
                    <a:pt x="1040130" y="4272279"/>
                    <a:pt x="1059180" y="4272279"/>
                  </a:cubicBezTo>
                  <a:lnTo>
                    <a:pt x="1144270" y="4272279"/>
                  </a:lnTo>
                  <a:cubicBezTo>
                    <a:pt x="1158240" y="4272279"/>
                    <a:pt x="1174750" y="4273549"/>
                    <a:pt x="1179830" y="4274819"/>
                  </a:cubicBezTo>
                  <a:cubicBezTo>
                    <a:pt x="1200150" y="4273549"/>
                    <a:pt x="1231900" y="4272279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19"/>
                    <a:pt x="1973580" y="4273550"/>
                    <a:pt x="1978660" y="4271010"/>
                  </a:cubicBezTo>
                  <a:cubicBezTo>
                    <a:pt x="2018030" y="4271010"/>
                    <a:pt x="2057400" y="4268469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69"/>
                  </a:cubicBezTo>
                  <a:lnTo>
                    <a:pt x="2381250" y="4268469"/>
                  </a:lnTo>
                  <a:cubicBezTo>
                    <a:pt x="2419350" y="4271010"/>
                    <a:pt x="2405380" y="4271010"/>
                    <a:pt x="2482850" y="4274819"/>
                  </a:cubicBezTo>
                  <a:cubicBezTo>
                    <a:pt x="2480310" y="4273549"/>
                    <a:pt x="2467610" y="4271010"/>
                    <a:pt x="2457450" y="4268469"/>
                  </a:cubicBezTo>
                  <a:lnTo>
                    <a:pt x="2660650" y="4268469"/>
                  </a:lnTo>
                  <a:cubicBezTo>
                    <a:pt x="2653030" y="4268469"/>
                    <a:pt x="2641600" y="4269740"/>
                    <a:pt x="2626360" y="4268469"/>
                  </a:cubicBezTo>
                  <a:cubicBezTo>
                    <a:pt x="2637790" y="4273549"/>
                    <a:pt x="2697480" y="4267199"/>
                    <a:pt x="2744470" y="4268469"/>
                  </a:cubicBezTo>
                  <a:lnTo>
                    <a:pt x="2739390" y="4273549"/>
                  </a:lnTo>
                  <a:cubicBezTo>
                    <a:pt x="2760980" y="4273549"/>
                    <a:pt x="2791460" y="4272279"/>
                    <a:pt x="2821940" y="4272279"/>
                  </a:cubicBezTo>
                  <a:cubicBezTo>
                    <a:pt x="2837180" y="4272279"/>
                    <a:pt x="2853690" y="4272279"/>
                    <a:pt x="2868930" y="4273549"/>
                  </a:cubicBezTo>
                  <a:cubicBezTo>
                    <a:pt x="2884170" y="4274819"/>
                    <a:pt x="2899410" y="4277359"/>
                    <a:pt x="2907030" y="4284979"/>
                  </a:cubicBezTo>
                  <a:cubicBezTo>
                    <a:pt x="2903220" y="4283709"/>
                    <a:pt x="2900680" y="4282439"/>
                    <a:pt x="2896870" y="4282439"/>
                  </a:cubicBezTo>
                  <a:cubicBezTo>
                    <a:pt x="2901950" y="4283709"/>
                    <a:pt x="2907030" y="4286249"/>
                    <a:pt x="2910840" y="4291329"/>
                  </a:cubicBezTo>
                  <a:cubicBezTo>
                    <a:pt x="2914650" y="4295139"/>
                    <a:pt x="2918460" y="4301489"/>
                    <a:pt x="2923540" y="4307839"/>
                  </a:cubicBezTo>
                  <a:cubicBezTo>
                    <a:pt x="2928620" y="4314189"/>
                    <a:pt x="2933700" y="4320539"/>
                    <a:pt x="2941320" y="4325619"/>
                  </a:cubicBezTo>
                  <a:cubicBezTo>
                    <a:pt x="2945130" y="4328159"/>
                    <a:pt x="2950210" y="4329429"/>
                    <a:pt x="2954020" y="4330699"/>
                  </a:cubicBezTo>
                  <a:cubicBezTo>
                    <a:pt x="2957830" y="4331969"/>
                    <a:pt x="2961640" y="4331969"/>
                    <a:pt x="2965450" y="4331969"/>
                  </a:cubicBezTo>
                  <a:cubicBezTo>
                    <a:pt x="2979420" y="4333239"/>
                    <a:pt x="2994660" y="4335779"/>
                    <a:pt x="3009900" y="4334509"/>
                  </a:cubicBezTo>
                  <a:cubicBezTo>
                    <a:pt x="3017520" y="4334509"/>
                    <a:pt x="3031490" y="4333239"/>
                    <a:pt x="3035300" y="4323079"/>
                  </a:cubicBezTo>
                  <a:cubicBezTo>
                    <a:pt x="3036570" y="4319269"/>
                    <a:pt x="3036570" y="4312919"/>
                    <a:pt x="3036570" y="4309109"/>
                  </a:cubicBezTo>
                  <a:lnTo>
                    <a:pt x="3036570" y="4297679"/>
                  </a:lnTo>
                  <a:cubicBezTo>
                    <a:pt x="3036570" y="4239259"/>
                    <a:pt x="3036570" y="4183379"/>
                    <a:pt x="3035300" y="4135119"/>
                  </a:cubicBezTo>
                  <a:lnTo>
                    <a:pt x="3037840" y="4084319"/>
                  </a:lnTo>
                  <a:cubicBezTo>
                    <a:pt x="3034030" y="3962399"/>
                    <a:pt x="3036570" y="4180840"/>
                    <a:pt x="3030220" y="4132579"/>
                  </a:cubicBezTo>
                  <a:lnTo>
                    <a:pt x="3030220" y="4114799"/>
                  </a:lnTo>
                  <a:cubicBezTo>
                    <a:pt x="3034030" y="4104640"/>
                    <a:pt x="3031490" y="4081779"/>
                    <a:pt x="3030220" y="4051299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199"/>
                  </a:cubicBezTo>
                  <a:cubicBezTo>
                    <a:pt x="3030220" y="3996690"/>
                    <a:pt x="3034030" y="3973829"/>
                    <a:pt x="3032760" y="3934459"/>
                  </a:cubicBezTo>
                  <a:cubicBezTo>
                    <a:pt x="3036570" y="3943349"/>
                    <a:pt x="3032760" y="3851909"/>
                    <a:pt x="3037840" y="3876039"/>
                  </a:cubicBezTo>
                  <a:lnTo>
                    <a:pt x="3030220" y="3736339"/>
                  </a:lnTo>
                  <a:cubicBezTo>
                    <a:pt x="3032760" y="3713479"/>
                    <a:pt x="3031490" y="3674109"/>
                    <a:pt x="3031490" y="3643629"/>
                  </a:cubicBezTo>
                  <a:cubicBezTo>
                    <a:pt x="3031490" y="3669029"/>
                    <a:pt x="3030220" y="3675379"/>
                    <a:pt x="3030220" y="3674109"/>
                  </a:cubicBezTo>
                  <a:lnTo>
                    <a:pt x="3030220" y="3562349"/>
                  </a:lnTo>
                  <a:cubicBezTo>
                    <a:pt x="3032760" y="3555999"/>
                    <a:pt x="3036570" y="3503929"/>
                    <a:pt x="3039110" y="3500119"/>
                  </a:cubicBezTo>
                  <a:cubicBezTo>
                    <a:pt x="3036570" y="3417569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29"/>
                  </a:lnTo>
                  <a:cubicBezTo>
                    <a:pt x="3035300" y="2957829"/>
                    <a:pt x="3035300" y="2926079"/>
                    <a:pt x="3035300" y="2901950"/>
                  </a:cubicBezTo>
                  <a:cubicBezTo>
                    <a:pt x="3039110" y="2875279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19"/>
                  </a:cubicBezTo>
                  <a:cubicBezTo>
                    <a:pt x="3045460" y="2297429"/>
                    <a:pt x="3045460" y="2317749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1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1" y="2842260"/>
                  </a:cubicBezTo>
                  <a:close/>
                </a:path>
              </a:pathLst>
            </a:custGeom>
            <a:blipFill>
              <a:blip r:embed="rId3"/>
              <a:stretch>
                <a:fillRect l="-87753" t="0" r="-2561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7413" y="2547682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87413" y="373080"/>
            <a:ext cx="8921028" cy="117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7"/>
              </a:lnSpc>
            </a:pPr>
            <a:r>
              <a:rPr lang="en-US" sz="6876">
                <a:solidFill>
                  <a:srgbClr val="FFFC00"/>
                </a:solidFill>
                <a:latin typeface="TT Supermolot Condensed Bold"/>
              </a:rPr>
              <a:t>Web Developer: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7413" y="1665605"/>
            <a:ext cx="7777540" cy="102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3"/>
              </a:lnSpc>
            </a:pPr>
            <a:r>
              <a:rPr lang="en-US" sz="5995">
                <a:solidFill>
                  <a:srgbClr val="FFFC00"/>
                </a:solidFill>
                <a:latin typeface="TT Supermolot Condensed Bold"/>
              </a:rPr>
              <a:t>Back-End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413" y="2953796"/>
            <a:ext cx="9684526" cy="431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4098">
                <a:solidFill>
                  <a:srgbClr val="FFFFFF"/>
                </a:solidFill>
                <a:latin typeface="XM Vahid Bold"/>
              </a:rPr>
              <a:t>a professional who specializes in the server-side of web development. They are responsible for building and maintaining the infrastructure and functionality of websites and web applications.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61125" y="-351239"/>
            <a:ext cx="7726875" cy="10989477"/>
            <a:chOff x="0" y="0"/>
            <a:chExt cx="3037840" cy="4320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69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49"/>
                    <a:pt x="109220" y="4320540"/>
                    <a:pt x="100330" y="4324349"/>
                  </a:cubicBezTo>
                  <a:cubicBezTo>
                    <a:pt x="91440" y="4328159"/>
                    <a:pt x="82550" y="4330699"/>
                    <a:pt x="74930" y="4331969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19"/>
                    <a:pt x="16510" y="4330700"/>
                    <a:pt x="25400" y="4331969"/>
                  </a:cubicBezTo>
                  <a:cubicBezTo>
                    <a:pt x="29210" y="4333240"/>
                    <a:pt x="35560" y="4331969"/>
                    <a:pt x="39370" y="4331969"/>
                  </a:cubicBezTo>
                  <a:cubicBezTo>
                    <a:pt x="43180" y="4331969"/>
                    <a:pt x="45720" y="4330699"/>
                    <a:pt x="49530" y="4330699"/>
                  </a:cubicBezTo>
                  <a:cubicBezTo>
                    <a:pt x="54610" y="4329429"/>
                    <a:pt x="57150" y="4329429"/>
                    <a:pt x="58420" y="4328159"/>
                  </a:cubicBezTo>
                  <a:cubicBezTo>
                    <a:pt x="69850" y="4328159"/>
                    <a:pt x="81280" y="4328159"/>
                    <a:pt x="93980" y="4324349"/>
                  </a:cubicBezTo>
                  <a:cubicBezTo>
                    <a:pt x="101600" y="4321809"/>
                    <a:pt x="110490" y="4317999"/>
                    <a:pt x="116840" y="4311649"/>
                  </a:cubicBezTo>
                  <a:cubicBezTo>
                    <a:pt x="119380" y="4309109"/>
                    <a:pt x="120650" y="4307840"/>
                    <a:pt x="121920" y="4305299"/>
                  </a:cubicBezTo>
                  <a:cubicBezTo>
                    <a:pt x="124460" y="4302759"/>
                    <a:pt x="125730" y="4300219"/>
                    <a:pt x="127000" y="4298949"/>
                  </a:cubicBezTo>
                  <a:cubicBezTo>
                    <a:pt x="132080" y="4291329"/>
                    <a:pt x="137160" y="4284979"/>
                    <a:pt x="142240" y="4281169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19"/>
                    <a:pt x="251460" y="4274819"/>
                  </a:cubicBezTo>
                  <a:cubicBezTo>
                    <a:pt x="278130" y="4273549"/>
                    <a:pt x="303530" y="4273549"/>
                    <a:pt x="341630" y="4274819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49"/>
                  </a:cubicBezTo>
                  <a:lnTo>
                    <a:pt x="426720" y="4272279"/>
                  </a:lnTo>
                  <a:lnTo>
                    <a:pt x="614680" y="4272279"/>
                  </a:lnTo>
                  <a:lnTo>
                    <a:pt x="608330" y="4272279"/>
                  </a:lnTo>
                  <a:lnTo>
                    <a:pt x="621030" y="4273549"/>
                  </a:lnTo>
                  <a:lnTo>
                    <a:pt x="635000" y="4272279"/>
                  </a:lnTo>
                  <a:lnTo>
                    <a:pt x="711200" y="4272279"/>
                  </a:lnTo>
                  <a:cubicBezTo>
                    <a:pt x="708660" y="4273549"/>
                    <a:pt x="718820" y="4274819"/>
                    <a:pt x="730250" y="4276089"/>
                  </a:cubicBezTo>
                  <a:cubicBezTo>
                    <a:pt x="668020" y="4277359"/>
                    <a:pt x="657860" y="4274819"/>
                    <a:pt x="609600" y="4278629"/>
                  </a:cubicBezTo>
                  <a:cubicBezTo>
                    <a:pt x="712470" y="4283709"/>
                    <a:pt x="697230" y="4274819"/>
                    <a:pt x="815340" y="4278629"/>
                  </a:cubicBezTo>
                  <a:lnTo>
                    <a:pt x="842010" y="4272279"/>
                  </a:lnTo>
                  <a:lnTo>
                    <a:pt x="867410" y="4272279"/>
                  </a:lnTo>
                  <a:cubicBezTo>
                    <a:pt x="866140" y="4273549"/>
                    <a:pt x="850900" y="4274819"/>
                    <a:pt x="880110" y="4276089"/>
                  </a:cubicBezTo>
                  <a:cubicBezTo>
                    <a:pt x="901700" y="4274819"/>
                    <a:pt x="894080" y="4273549"/>
                    <a:pt x="882650" y="4272279"/>
                  </a:cubicBezTo>
                  <a:lnTo>
                    <a:pt x="963930" y="4272279"/>
                  </a:lnTo>
                  <a:cubicBezTo>
                    <a:pt x="965200" y="4272279"/>
                    <a:pt x="967740" y="4273549"/>
                    <a:pt x="969010" y="4273549"/>
                  </a:cubicBezTo>
                  <a:cubicBezTo>
                    <a:pt x="988060" y="4272279"/>
                    <a:pt x="1028700" y="4274819"/>
                    <a:pt x="1060450" y="4274819"/>
                  </a:cubicBezTo>
                  <a:cubicBezTo>
                    <a:pt x="1018540" y="4273549"/>
                    <a:pt x="1040130" y="4272279"/>
                    <a:pt x="1059180" y="4272279"/>
                  </a:cubicBezTo>
                  <a:lnTo>
                    <a:pt x="1144270" y="4272279"/>
                  </a:lnTo>
                  <a:cubicBezTo>
                    <a:pt x="1158240" y="4272279"/>
                    <a:pt x="1174750" y="4273549"/>
                    <a:pt x="1179830" y="4274819"/>
                  </a:cubicBezTo>
                  <a:cubicBezTo>
                    <a:pt x="1200150" y="4273549"/>
                    <a:pt x="1231900" y="4272279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19"/>
                    <a:pt x="1973580" y="4273550"/>
                    <a:pt x="1978660" y="4271010"/>
                  </a:cubicBezTo>
                  <a:cubicBezTo>
                    <a:pt x="2018030" y="4271010"/>
                    <a:pt x="2057400" y="4268469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69"/>
                  </a:cubicBezTo>
                  <a:lnTo>
                    <a:pt x="2381250" y="4268469"/>
                  </a:lnTo>
                  <a:cubicBezTo>
                    <a:pt x="2419350" y="4271010"/>
                    <a:pt x="2405380" y="4271010"/>
                    <a:pt x="2482850" y="4274819"/>
                  </a:cubicBezTo>
                  <a:cubicBezTo>
                    <a:pt x="2480310" y="4273549"/>
                    <a:pt x="2467610" y="4271010"/>
                    <a:pt x="2457450" y="4268469"/>
                  </a:cubicBezTo>
                  <a:lnTo>
                    <a:pt x="2660650" y="4268469"/>
                  </a:lnTo>
                  <a:cubicBezTo>
                    <a:pt x="2653030" y="4268469"/>
                    <a:pt x="2641600" y="4269740"/>
                    <a:pt x="2626360" y="4268469"/>
                  </a:cubicBezTo>
                  <a:cubicBezTo>
                    <a:pt x="2637790" y="4273549"/>
                    <a:pt x="2697480" y="4267199"/>
                    <a:pt x="2744470" y="4268469"/>
                  </a:cubicBezTo>
                  <a:lnTo>
                    <a:pt x="2739390" y="4273549"/>
                  </a:lnTo>
                  <a:cubicBezTo>
                    <a:pt x="2760980" y="4273549"/>
                    <a:pt x="2791460" y="4272279"/>
                    <a:pt x="2821940" y="4272279"/>
                  </a:cubicBezTo>
                  <a:cubicBezTo>
                    <a:pt x="2837180" y="4272279"/>
                    <a:pt x="2853690" y="4272279"/>
                    <a:pt x="2868930" y="4273549"/>
                  </a:cubicBezTo>
                  <a:cubicBezTo>
                    <a:pt x="2884170" y="4274819"/>
                    <a:pt x="2899410" y="4277359"/>
                    <a:pt x="2907030" y="4284979"/>
                  </a:cubicBezTo>
                  <a:cubicBezTo>
                    <a:pt x="2903220" y="4283709"/>
                    <a:pt x="2900680" y="4282439"/>
                    <a:pt x="2896870" y="4282439"/>
                  </a:cubicBezTo>
                  <a:cubicBezTo>
                    <a:pt x="2901950" y="4283709"/>
                    <a:pt x="2907030" y="4286249"/>
                    <a:pt x="2910840" y="4291329"/>
                  </a:cubicBezTo>
                  <a:cubicBezTo>
                    <a:pt x="2914650" y="4295139"/>
                    <a:pt x="2918460" y="4301489"/>
                    <a:pt x="2923540" y="4307839"/>
                  </a:cubicBezTo>
                  <a:cubicBezTo>
                    <a:pt x="2928620" y="4314189"/>
                    <a:pt x="2933700" y="4320539"/>
                    <a:pt x="2941320" y="4325619"/>
                  </a:cubicBezTo>
                  <a:cubicBezTo>
                    <a:pt x="2945130" y="4328159"/>
                    <a:pt x="2950210" y="4329429"/>
                    <a:pt x="2954020" y="4330699"/>
                  </a:cubicBezTo>
                  <a:cubicBezTo>
                    <a:pt x="2957830" y="4331969"/>
                    <a:pt x="2961640" y="4331969"/>
                    <a:pt x="2965450" y="4331969"/>
                  </a:cubicBezTo>
                  <a:cubicBezTo>
                    <a:pt x="2979420" y="4333239"/>
                    <a:pt x="2994660" y="4335779"/>
                    <a:pt x="3009900" y="4334509"/>
                  </a:cubicBezTo>
                  <a:cubicBezTo>
                    <a:pt x="3017520" y="4334509"/>
                    <a:pt x="3031490" y="4333239"/>
                    <a:pt x="3035300" y="4323079"/>
                  </a:cubicBezTo>
                  <a:cubicBezTo>
                    <a:pt x="3036570" y="4319269"/>
                    <a:pt x="3036570" y="4312919"/>
                    <a:pt x="3036570" y="4309109"/>
                  </a:cubicBezTo>
                  <a:lnTo>
                    <a:pt x="3036570" y="4297679"/>
                  </a:lnTo>
                  <a:cubicBezTo>
                    <a:pt x="3036570" y="4239259"/>
                    <a:pt x="3036570" y="4183379"/>
                    <a:pt x="3035300" y="4135119"/>
                  </a:cubicBezTo>
                  <a:lnTo>
                    <a:pt x="3037840" y="4084319"/>
                  </a:lnTo>
                  <a:cubicBezTo>
                    <a:pt x="3034030" y="3962399"/>
                    <a:pt x="3036570" y="4180840"/>
                    <a:pt x="3030220" y="4132579"/>
                  </a:cubicBezTo>
                  <a:lnTo>
                    <a:pt x="3030220" y="4114799"/>
                  </a:lnTo>
                  <a:cubicBezTo>
                    <a:pt x="3034030" y="4104640"/>
                    <a:pt x="3031490" y="4081779"/>
                    <a:pt x="3030220" y="4051299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199"/>
                  </a:cubicBezTo>
                  <a:cubicBezTo>
                    <a:pt x="3030220" y="3996690"/>
                    <a:pt x="3034030" y="3973829"/>
                    <a:pt x="3032760" y="3934459"/>
                  </a:cubicBezTo>
                  <a:cubicBezTo>
                    <a:pt x="3036570" y="3943349"/>
                    <a:pt x="3032760" y="3851909"/>
                    <a:pt x="3037840" y="3876039"/>
                  </a:cubicBezTo>
                  <a:lnTo>
                    <a:pt x="3030220" y="3736339"/>
                  </a:lnTo>
                  <a:cubicBezTo>
                    <a:pt x="3032760" y="3713479"/>
                    <a:pt x="3031490" y="3674109"/>
                    <a:pt x="3031490" y="3643629"/>
                  </a:cubicBezTo>
                  <a:cubicBezTo>
                    <a:pt x="3031490" y="3669029"/>
                    <a:pt x="3030220" y="3675379"/>
                    <a:pt x="3030220" y="3674109"/>
                  </a:cubicBezTo>
                  <a:lnTo>
                    <a:pt x="3030220" y="3562349"/>
                  </a:lnTo>
                  <a:cubicBezTo>
                    <a:pt x="3032760" y="3555999"/>
                    <a:pt x="3036570" y="3503929"/>
                    <a:pt x="3039110" y="3500119"/>
                  </a:cubicBezTo>
                  <a:cubicBezTo>
                    <a:pt x="3036570" y="3417569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29"/>
                  </a:lnTo>
                  <a:cubicBezTo>
                    <a:pt x="3035300" y="2957829"/>
                    <a:pt x="3035300" y="2926079"/>
                    <a:pt x="3035300" y="2901950"/>
                  </a:cubicBezTo>
                  <a:cubicBezTo>
                    <a:pt x="3039110" y="2875279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19"/>
                  </a:cubicBezTo>
                  <a:cubicBezTo>
                    <a:pt x="3045460" y="2297429"/>
                    <a:pt x="3045460" y="2317749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1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1" y="2842260"/>
                  </a:cubicBezTo>
                  <a:close/>
                </a:path>
              </a:pathLst>
            </a:custGeom>
            <a:blipFill>
              <a:blip r:embed="rId3"/>
              <a:stretch>
                <a:fillRect l="-56763" t="0" r="-5676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7413" y="2547682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3096" y="2939316"/>
            <a:ext cx="9078036" cy="648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4098">
                <a:solidFill>
                  <a:srgbClr val="FFFFFF"/>
                </a:solidFill>
                <a:latin typeface="XM Vahid Bold"/>
              </a:rPr>
              <a:t>A game developer is a professional who designs and codes video games to make them enjoyable and interactive for players</a:t>
            </a:r>
          </a:p>
          <a:p>
            <a:pPr algn="l" marL="884943" indent="-442471" lvl="1">
              <a:lnSpc>
                <a:spcPts val="5738"/>
              </a:lnSpc>
              <a:buFont typeface="Arial"/>
              <a:buChar char="•"/>
            </a:pPr>
          </a:p>
          <a:p>
            <a:pPr algn="l" marL="884943" indent="-442471" lvl="1">
              <a:lnSpc>
                <a:spcPts val="5738"/>
              </a:lnSpc>
              <a:buFont typeface="Arial"/>
              <a:buChar char="•"/>
            </a:pPr>
          </a:p>
          <a:p>
            <a:pPr algn="l">
              <a:lnSpc>
                <a:spcPts val="5738"/>
              </a:lnSpc>
            </a:pPr>
          </a:p>
          <a:p>
            <a:pPr algn="l">
              <a:lnSpc>
                <a:spcPts val="5738"/>
              </a:lnSpc>
            </a:pPr>
          </a:p>
          <a:p>
            <a:pPr algn="l">
              <a:lnSpc>
                <a:spcPts val="57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13096" y="678195"/>
            <a:ext cx="14789684" cy="145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3"/>
              </a:lnSpc>
            </a:pPr>
            <a:r>
              <a:rPr lang="en-US" sz="8545">
                <a:solidFill>
                  <a:srgbClr val="FFFC00"/>
                </a:solidFill>
                <a:latin typeface="TT Supermolot Condensed Bold"/>
              </a:rPr>
              <a:t>Game developer: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61125" y="-351239"/>
            <a:ext cx="7726875" cy="10989477"/>
            <a:chOff x="0" y="0"/>
            <a:chExt cx="3037840" cy="4320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890" y="-10160"/>
              <a:ext cx="3048000" cy="4335780"/>
            </a:xfrm>
            <a:custGeom>
              <a:avLst/>
              <a:gdLst/>
              <a:ahLst/>
              <a:cxnLst/>
              <a:rect r="r" b="b" t="t" l="l"/>
              <a:pathLst>
                <a:path h="4335780" w="3048000">
                  <a:moveTo>
                    <a:pt x="3046730" y="2332990"/>
                  </a:moveTo>
                  <a:cubicBezTo>
                    <a:pt x="3048000" y="2258060"/>
                    <a:pt x="3039110" y="2200910"/>
                    <a:pt x="3044190" y="2138680"/>
                  </a:cubicBezTo>
                  <a:cubicBezTo>
                    <a:pt x="3041650" y="2128520"/>
                    <a:pt x="3041650" y="2067560"/>
                    <a:pt x="3039110" y="2057400"/>
                  </a:cubicBezTo>
                  <a:lnTo>
                    <a:pt x="3039110" y="2042160"/>
                  </a:lnTo>
                  <a:cubicBezTo>
                    <a:pt x="3040380" y="2033270"/>
                    <a:pt x="3042920" y="2023110"/>
                    <a:pt x="3041650" y="1979930"/>
                  </a:cubicBezTo>
                  <a:cubicBezTo>
                    <a:pt x="3036570" y="1943100"/>
                    <a:pt x="3042920" y="1908810"/>
                    <a:pt x="3040380" y="1861820"/>
                  </a:cubicBezTo>
                  <a:cubicBezTo>
                    <a:pt x="3045460" y="1925320"/>
                    <a:pt x="3041650" y="1861820"/>
                    <a:pt x="3046730" y="1917700"/>
                  </a:cubicBezTo>
                  <a:cubicBezTo>
                    <a:pt x="3048000" y="1874520"/>
                    <a:pt x="3042920" y="1811020"/>
                    <a:pt x="3042920" y="1734820"/>
                  </a:cubicBezTo>
                  <a:cubicBezTo>
                    <a:pt x="3044190" y="1727200"/>
                    <a:pt x="3045460" y="1727200"/>
                    <a:pt x="3046730" y="1719580"/>
                  </a:cubicBezTo>
                  <a:cubicBezTo>
                    <a:pt x="3045460" y="1691640"/>
                    <a:pt x="3041650" y="1659890"/>
                    <a:pt x="3045460" y="1633220"/>
                  </a:cubicBezTo>
                  <a:lnTo>
                    <a:pt x="3041650" y="1637030"/>
                  </a:lnTo>
                  <a:cubicBezTo>
                    <a:pt x="3042920" y="1586230"/>
                    <a:pt x="3041650" y="1515110"/>
                    <a:pt x="3045460" y="1460500"/>
                  </a:cubicBezTo>
                  <a:lnTo>
                    <a:pt x="3039110" y="1397000"/>
                  </a:lnTo>
                  <a:cubicBezTo>
                    <a:pt x="3044190" y="1322070"/>
                    <a:pt x="3040380" y="1224280"/>
                    <a:pt x="3036570" y="1155700"/>
                  </a:cubicBezTo>
                  <a:lnTo>
                    <a:pt x="3036570" y="1050290"/>
                  </a:lnTo>
                  <a:cubicBezTo>
                    <a:pt x="3036570" y="1057910"/>
                    <a:pt x="3037840" y="1069340"/>
                    <a:pt x="3039110" y="1084580"/>
                  </a:cubicBezTo>
                  <a:cubicBezTo>
                    <a:pt x="3039110" y="1037590"/>
                    <a:pt x="3042920" y="981710"/>
                    <a:pt x="3037840" y="956310"/>
                  </a:cubicBezTo>
                  <a:cubicBezTo>
                    <a:pt x="3036570" y="908050"/>
                    <a:pt x="3041650" y="922020"/>
                    <a:pt x="3041650" y="886460"/>
                  </a:cubicBezTo>
                  <a:cubicBezTo>
                    <a:pt x="3034030" y="789940"/>
                    <a:pt x="3046730" y="603250"/>
                    <a:pt x="3036570" y="574040"/>
                  </a:cubicBezTo>
                  <a:cubicBezTo>
                    <a:pt x="3036570" y="593090"/>
                    <a:pt x="3036570" y="622300"/>
                    <a:pt x="3035300" y="654050"/>
                  </a:cubicBezTo>
                  <a:lnTo>
                    <a:pt x="3035300" y="544830"/>
                  </a:lnTo>
                  <a:lnTo>
                    <a:pt x="3039110" y="549910"/>
                  </a:lnTo>
                  <a:cubicBezTo>
                    <a:pt x="3044190" y="462280"/>
                    <a:pt x="3037840" y="379730"/>
                    <a:pt x="3036570" y="303530"/>
                  </a:cubicBezTo>
                  <a:lnTo>
                    <a:pt x="3036570" y="238760"/>
                  </a:lnTo>
                  <a:cubicBezTo>
                    <a:pt x="3036570" y="226060"/>
                    <a:pt x="3037840" y="214630"/>
                    <a:pt x="3039110" y="201930"/>
                  </a:cubicBezTo>
                  <a:cubicBezTo>
                    <a:pt x="3037840" y="173990"/>
                    <a:pt x="3037840" y="140970"/>
                    <a:pt x="3036570" y="110490"/>
                  </a:cubicBezTo>
                  <a:lnTo>
                    <a:pt x="3036570" y="16510"/>
                  </a:lnTo>
                  <a:cubicBezTo>
                    <a:pt x="3016250" y="29210"/>
                    <a:pt x="3006090" y="36830"/>
                    <a:pt x="2990850" y="44450"/>
                  </a:cubicBezTo>
                  <a:cubicBezTo>
                    <a:pt x="2988310" y="45720"/>
                    <a:pt x="2987040" y="46990"/>
                    <a:pt x="2984500" y="48260"/>
                  </a:cubicBezTo>
                  <a:cubicBezTo>
                    <a:pt x="2990850" y="44450"/>
                    <a:pt x="2995930" y="40640"/>
                    <a:pt x="2999740" y="38100"/>
                  </a:cubicBezTo>
                  <a:cubicBezTo>
                    <a:pt x="2994660" y="40640"/>
                    <a:pt x="2987040" y="45720"/>
                    <a:pt x="2978150" y="50800"/>
                  </a:cubicBezTo>
                  <a:cubicBezTo>
                    <a:pt x="2975610" y="52070"/>
                    <a:pt x="2973070" y="53340"/>
                    <a:pt x="2971800" y="54610"/>
                  </a:cubicBezTo>
                  <a:cubicBezTo>
                    <a:pt x="2969260" y="55880"/>
                    <a:pt x="2967990" y="55880"/>
                    <a:pt x="2965450" y="55880"/>
                  </a:cubicBezTo>
                  <a:lnTo>
                    <a:pt x="2947670" y="55880"/>
                  </a:lnTo>
                  <a:lnTo>
                    <a:pt x="2969260" y="55880"/>
                  </a:lnTo>
                  <a:cubicBezTo>
                    <a:pt x="2970530" y="55880"/>
                    <a:pt x="2970530" y="54610"/>
                    <a:pt x="2971800" y="54610"/>
                  </a:cubicBezTo>
                  <a:lnTo>
                    <a:pt x="2970530" y="54610"/>
                  </a:lnTo>
                  <a:cubicBezTo>
                    <a:pt x="2967990" y="55880"/>
                    <a:pt x="2967990" y="55880"/>
                    <a:pt x="2965450" y="55880"/>
                  </a:cubicBezTo>
                  <a:lnTo>
                    <a:pt x="2852420" y="55880"/>
                  </a:lnTo>
                  <a:cubicBezTo>
                    <a:pt x="2788920" y="55880"/>
                    <a:pt x="2724150" y="57150"/>
                    <a:pt x="2660650" y="57150"/>
                  </a:cubicBezTo>
                  <a:lnTo>
                    <a:pt x="2655570" y="57150"/>
                  </a:lnTo>
                  <a:cubicBezTo>
                    <a:pt x="2617470" y="55880"/>
                    <a:pt x="2588260" y="57150"/>
                    <a:pt x="2561590" y="58420"/>
                  </a:cubicBezTo>
                  <a:lnTo>
                    <a:pt x="2513330" y="58420"/>
                  </a:lnTo>
                  <a:cubicBezTo>
                    <a:pt x="2499360" y="58420"/>
                    <a:pt x="2486660" y="57150"/>
                    <a:pt x="2471420" y="55880"/>
                  </a:cubicBezTo>
                  <a:lnTo>
                    <a:pt x="2479040" y="55880"/>
                  </a:lnTo>
                  <a:cubicBezTo>
                    <a:pt x="2463800" y="54610"/>
                    <a:pt x="2435860" y="57150"/>
                    <a:pt x="2411730" y="57150"/>
                  </a:cubicBezTo>
                  <a:cubicBezTo>
                    <a:pt x="2418080" y="58420"/>
                    <a:pt x="2433320" y="58420"/>
                    <a:pt x="2447290" y="58420"/>
                  </a:cubicBezTo>
                  <a:lnTo>
                    <a:pt x="2280920" y="58420"/>
                  </a:lnTo>
                  <a:cubicBezTo>
                    <a:pt x="2277110" y="57150"/>
                    <a:pt x="2272030" y="57150"/>
                    <a:pt x="2266950" y="57150"/>
                  </a:cubicBezTo>
                  <a:cubicBezTo>
                    <a:pt x="2254250" y="58420"/>
                    <a:pt x="2251710" y="58420"/>
                    <a:pt x="2254250" y="58420"/>
                  </a:cubicBezTo>
                  <a:cubicBezTo>
                    <a:pt x="1920240" y="60960"/>
                    <a:pt x="1596390" y="60960"/>
                    <a:pt x="1591310" y="60960"/>
                  </a:cubicBezTo>
                  <a:cubicBezTo>
                    <a:pt x="1581150" y="60960"/>
                    <a:pt x="1531620" y="27940"/>
                    <a:pt x="1531620" y="27940"/>
                  </a:cubicBezTo>
                  <a:cubicBezTo>
                    <a:pt x="1531620" y="27940"/>
                    <a:pt x="1477010" y="60960"/>
                    <a:pt x="1470660" y="60960"/>
                  </a:cubicBezTo>
                  <a:cubicBezTo>
                    <a:pt x="1468120" y="60960"/>
                    <a:pt x="1189990" y="60960"/>
                    <a:pt x="882650" y="59690"/>
                  </a:cubicBezTo>
                  <a:cubicBezTo>
                    <a:pt x="782320" y="58420"/>
                    <a:pt x="678180" y="55880"/>
                    <a:pt x="574040" y="55880"/>
                  </a:cubicBezTo>
                  <a:lnTo>
                    <a:pt x="581660" y="57150"/>
                  </a:lnTo>
                  <a:cubicBezTo>
                    <a:pt x="510540" y="53340"/>
                    <a:pt x="422910" y="60960"/>
                    <a:pt x="378460" y="55880"/>
                  </a:cubicBezTo>
                  <a:lnTo>
                    <a:pt x="386080" y="55880"/>
                  </a:lnTo>
                  <a:cubicBezTo>
                    <a:pt x="365760" y="54610"/>
                    <a:pt x="341630" y="55880"/>
                    <a:pt x="320040" y="57150"/>
                  </a:cubicBezTo>
                  <a:lnTo>
                    <a:pt x="100330" y="57150"/>
                  </a:lnTo>
                  <a:cubicBezTo>
                    <a:pt x="95250" y="57150"/>
                    <a:pt x="90170" y="57150"/>
                    <a:pt x="87630" y="55880"/>
                  </a:cubicBezTo>
                  <a:lnTo>
                    <a:pt x="83820" y="55880"/>
                  </a:lnTo>
                  <a:lnTo>
                    <a:pt x="99060" y="55880"/>
                  </a:lnTo>
                  <a:lnTo>
                    <a:pt x="80010" y="55880"/>
                  </a:lnTo>
                  <a:lnTo>
                    <a:pt x="80010" y="54610"/>
                  </a:lnTo>
                  <a:lnTo>
                    <a:pt x="80010" y="55880"/>
                  </a:lnTo>
                  <a:lnTo>
                    <a:pt x="80010" y="53340"/>
                  </a:lnTo>
                  <a:cubicBezTo>
                    <a:pt x="78740" y="53340"/>
                    <a:pt x="77470" y="50800"/>
                    <a:pt x="78740" y="52070"/>
                  </a:cubicBezTo>
                  <a:lnTo>
                    <a:pt x="81280" y="52070"/>
                  </a:lnTo>
                  <a:lnTo>
                    <a:pt x="81280" y="50800"/>
                  </a:lnTo>
                  <a:lnTo>
                    <a:pt x="80010" y="50800"/>
                  </a:lnTo>
                  <a:cubicBezTo>
                    <a:pt x="77470" y="49530"/>
                    <a:pt x="72390" y="46990"/>
                    <a:pt x="68580" y="44450"/>
                  </a:cubicBezTo>
                  <a:cubicBezTo>
                    <a:pt x="64770" y="41910"/>
                    <a:pt x="60960" y="38100"/>
                    <a:pt x="55880" y="35560"/>
                  </a:cubicBezTo>
                  <a:cubicBezTo>
                    <a:pt x="39370" y="24130"/>
                    <a:pt x="25400" y="13970"/>
                    <a:pt x="27940" y="16510"/>
                  </a:cubicBezTo>
                  <a:cubicBezTo>
                    <a:pt x="21590" y="15240"/>
                    <a:pt x="0" y="0"/>
                    <a:pt x="25400" y="22860"/>
                  </a:cubicBezTo>
                  <a:lnTo>
                    <a:pt x="25400" y="40640"/>
                  </a:lnTo>
                  <a:cubicBezTo>
                    <a:pt x="22860" y="38100"/>
                    <a:pt x="20320" y="36830"/>
                    <a:pt x="17780" y="34290"/>
                  </a:cubicBezTo>
                  <a:lnTo>
                    <a:pt x="17780" y="19050"/>
                  </a:lnTo>
                  <a:lnTo>
                    <a:pt x="17780" y="33020"/>
                  </a:lnTo>
                  <a:cubicBezTo>
                    <a:pt x="16510" y="33020"/>
                    <a:pt x="16510" y="31750"/>
                    <a:pt x="15240" y="31750"/>
                  </a:cubicBezTo>
                  <a:cubicBezTo>
                    <a:pt x="16510" y="31750"/>
                    <a:pt x="16510" y="33020"/>
                    <a:pt x="17780" y="33020"/>
                  </a:cubicBezTo>
                  <a:lnTo>
                    <a:pt x="19050" y="43180"/>
                  </a:lnTo>
                  <a:lnTo>
                    <a:pt x="19050" y="34290"/>
                  </a:lnTo>
                  <a:cubicBezTo>
                    <a:pt x="21590" y="36830"/>
                    <a:pt x="24130" y="38100"/>
                    <a:pt x="26670" y="40640"/>
                  </a:cubicBezTo>
                  <a:lnTo>
                    <a:pt x="26670" y="93980"/>
                  </a:lnTo>
                  <a:cubicBezTo>
                    <a:pt x="24130" y="80010"/>
                    <a:pt x="22860" y="71120"/>
                    <a:pt x="21590" y="76200"/>
                  </a:cubicBezTo>
                  <a:cubicBezTo>
                    <a:pt x="21590" y="104140"/>
                    <a:pt x="25400" y="143510"/>
                    <a:pt x="24130" y="184150"/>
                  </a:cubicBezTo>
                  <a:cubicBezTo>
                    <a:pt x="21590" y="168910"/>
                    <a:pt x="21590" y="132080"/>
                    <a:pt x="19050" y="110490"/>
                  </a:cubicBezTo>
                  <a:lnTo>
                    <a:pt x="17780" y="63500"/>
                  </a:lnTo>
                  <a:cubicBezTo>
                    <a:pt x="16510" y="80010"/>
                    <a:pt x="17780" y="93980"/>
                    <a:pt x="19050" y="106680"/>
                  </a:cubicBezTo>
                  <a:cubicBezTo>
                    <a:pt x="17780" y="148590"/>
                    <a:pt x="19050" y="151130"/>
                    <a:pt x="20320" y="172720"/>
                  </a:cubicBezTo>
                  <a:lnTo>
                    <a:pt x="20320" y="215900"/>
                  </a:lnTo>
                  <a:lnTo>
                    <a:pt x="16510" y="212090"/>
                  </a:lnTo>
                  <a:lnTo>
                    <a:pt x="17780" y="281940"/>
                  </a:lnTo>
                  <a:cubicBezTo>
                    <a:pt x="17780" y="279400"/>
                    <a:pt x="19050" y="278130"/>
                    <a:pt x="19050" y="276860"/>
                  </a:cubicBezTo>
                  <a:cubicBezTo>
                    <a:pt x="19050" y="323850"/>
                    <a:pt x="21590" y="365760"/>
                    <a:pt x="20320" y="411480"/>
                  </a:cubicBezTo>
                  <a:lnTo>
                    <a:pt x="19050" y="403860"/>
                  </a:lnTo>
                  <a:cubicBezTo>
                    <a:pt x="19050" y="447040"/>
                    <a:pt x="21590" y="415290"/>
                    <a:pt x="20320" y="455930"/>
                  </a:cubicBezTo>
                  <a:lnTo>
                    <a:pt x="19050" y="467360"/>
                  </a:lnTo>
                  <a:lnTo>
                    <a:pt x="19050" y="463550"/>
                  </a:lnTo>
                  <a:lnTo>
                    <a:pt x="19050" y="497840"/>
                  </a:lnTo>
                  <a:cubicBezTo>
                    <a:pt x="19050" y="574040"/>
                    <a:pt x="19050" y="651510"/>
                    <a:pt x="20320" y="723900"/>
                  </a:cubicBezTo>
                  <a:cubicBezTo>
                    <a:pt x="19050" y="734060"/>
                    <a:pt x="17780" y="739140"/>
                    <a:pt x="16510" y="734060"/>
                  </a:cubicBezTo>
                  <a:lnTo>
                    <a:pt x="17780" y="800100"/>
                  </a:lnTo>
                  <a:cubicBezTo>
                    <a:pt x="17780" y="805180"/>
                    <a:pt x="19050" y="806450"/>
                    <a:pt x="19050" y="807720"/>
                  </a:cubicBezTo>
                  <a:lnTo>
                    <a:pt x="19050" y="863600"/>
                  </a:lnTo>
                  <a:lnTo>
                    <a:pt x="16510" y="873760"/>
                  </a:lnTo>
                  <a:cubicBezTo>
                    <a:pt x="15240" y="899160"/>
                    <a:pt x="21590" y="924560"/>
                    <a:pt x="16510" y="941070"/>
                  </a:cubicBezTo>
                  <a:cubicBezTo>
                    <a:pt x="13970" y="948690"/>
                    <a:pt x="13970" y="923290"/>
                    <a:pt x="12700" y="905510"/>
                  </a:cubicBezTo>
                  <a:cubicBezTo>
                    <a:pt x="13970" y="946150"/>
                    <a:pt x="7620" y="1016000"/>
                    <a:pt x="8890" y="1098550"/>
                  </a:cubicBezTo>
                  <a:cubicBezTo>
                    <a:pt x="8890" y="1170940"/>
                    <a:pt x="16510" y="1168400"/>
                    <a:pt x="20320" y="1198880"/>
                  </a:cubicBezTo>
                  <a:lnTo>
                    <a:pt x="20320" y="1289050"/>
                  </a:lnTo>
                  <a:cubicBezTo>
                    <a:pt x="19050" y="1283970"/>
                    <a:pt x="17780" y="1277620"/>
                    <a:pt x="17780" y="1280160"/>
                  </a:cubicBezTo>
                  <a:cubicBezTo>
                    <a:pt x="12700" y="1316990"/>
                    <a:pt x="19050" y="1377950"/>
                    <a:pt x="20320" y="1419860"/>
                  </a:cubicBezTo>
                  <a:cubicBezTo>
                    <a:pt x="17780" y="1532890"/>
                    <a:pt x="17780" y="1414780"/>
                    <a:pt x="12700" y="1459230"/>
                  </a:cubicBezTo>
                  <a:cubicBezTo>
                    <a:pt x="12700" y="1427480"/>
                    <a:pt x="13970" y="1426210"/>
                    <a:pt x="13970" y="1383030"/>
                  </a:cubicBezTo>
                  <a:cubicBezTo>
                    <a:pt x="7620" y="1452880"/>
                    <a:pt x="13970" y="1539240"/>
                    <a:pt x="15240" y="1583690"/>
                  </a:cubicBezTo>
                  <a:cubicBezTo>
                    <a:pt x="15240" y="1570990"/>
                    <a:pt x="17780" y="1567180"/>
                    <a:pt x="16510" y="1543050"/>
                  </a:cubicBezTo>
                  <a:lnTo>
                    <a:pt x="17780" y="1588770"/>
                  </a:lnTo>
                  <a:cubicBezTo>
                    <a:pt x="19050" y="1581150"/>
                    <a:pt x="19050" y="1572260"/>
                    <a:pt x="20320" y="1564640"/>
                  </a:cubicBezTo>
                  <a:lnTo>
                    <a:pt x="20320" y="1690370"/>
                  </a:lnTo>
                  <a:cubicBezTo>
                    <a:pt x="19050" y="1686560"/>
                    <a:pt x="19050" y="1676400"/>
                    <a:pt x="19050" y="1651000"/>
                  </a:cubicBezTo>
                  <a:cubicBezTo>
                    <a:pt x="15240" y="1642110"/>
                    <a:pt x="17780" y="1727200"/>
                    <a:pt x="13970" y="1742440"/>
                  </a:cubicBezTo>
                  <a:cubicBezTo>
                    <a:pt x="11430" y="1717040"/>
                    <a:pt x="15240" y="1670050"/>
                    <a:pt x="11430" y="1673860"/>
                  </a:cubicBezTo>
                  <a:cubicBezTo>
                    <a:pt x="8890" y="1802130"/>
                    <a:pt x="17780" y="2039620"/>
                    <a:pt x="19050" y="2235200"/>
                  </a:cubicBezTo>
                  <a:lnTo>
                    <a:pt x="15240" y="2214880"/>
                  </a:lnTo>
                  <a:cubicBezTo>
                    <a:pt x="17780" y="2315210"/>
                    <a:pt x="17780" y="2477770"/>
                    <a:pt x="11430" y="2557780"/>
                  </a:cubicBezTo>
                  <a:cubicBezTo>
                    <a:pt x="15240" y="2538730"/>
                    <a:pt x="10160" y="2705100"/>
                    <a:pt x="17780" y="2691130"/>
                  </a:cubicBezTo>
                  <a:cubicBezTo>
                    <a:pt x="16510" y="2716530"/>
                    <a:pt x="16510" y="2724150"/>
                    <a:pt x="15240" y="2759710"/>
                  </a:cubicBezTo>
                  <a:lnTo>
                    <a:pt x="17780" y="2769870"/>
                  </a:lnTo>
                  <a:cubicBezTo>
                    <a:pt x="17780" y="2821940"/>
                    <a:pt x="13970" y="2813050"/>
                    <a:pt x="13970" y="2872740"/>
                  </a:cubicBezTo>
                  <a:cubicBezTo>
                    <a:pt x="17780" y="2834640"/>
                    <a:pt x="17780" y="2876550"/>
                    <a:pt x="20320" y="2894330"/>
                  </a:cubicBezTo>
                  <a:cubicBezTo>
                    <a:pt x="16510" y="2961640"/>
                    <a:pt x="12700" y="3040380"/>
                    <a:pt x="10160" y="3100070"/>
                  </a:cubicBezTo>
                  <a:cubicBezTo>
                    <a:pt x="11430" y="3094990"/>
                    <a:pt x="12700" y="3089910"/>
                    <a:pt x="13970" y="3069590"/>
                  </a:cubicBezTo>
                  <a:cubicBezTo>
                    <a:pt x="12700" y="3110230"/>
                    <a:pt x="16510" y="3103880"/>
                    <a:pt x="16510" y="3114040"/>
                  </a:cubicBezTo>
                  <a:cubicBezTo>
                    <a:pt x="16510" y="3153410"/>
                    <a:pt x="12700" y="3149600"/>
                    <a:pt x="10160" y="3147060"/>
                  </a:cubicBezTo>
                  <a:cubicBezTo>
                    <a:pt x="8890" y="3219450"/>
                    <a:pt x="16510" y="3251200"/>
                    <a:pt x="13970" y="3305810"/>
                  </a:cubicBezTo>
                  <a:lnTo>
                    <a:pt x="17780" y="3286760"/>
                  </a:lnTo>
                  <a:cubicBezTo>
                    <a:pt x="19050" y="3360420"/>
                    <a:pt x="15240" y="3423920"/>
                    <a:pt x="16510" y="3505200"/>
                  </a:cubicBezTo>
                  <a:cubicBezTo>
                    <a:pt x="11430" y="3544570"/>
                    <a:pt x="12700" y="3437890"/>
                    <a:pt x="10160" y="3403600"/>
                  </a:cubicBezTo>
                  <a:cubicBezTo>
                    <a:pt x="8890" y="3420110"/>
                    <a:pt x="8890" y="3455670"/>
                    <a:pt x="7620" y="3467100"/>
                  </a:cubicBezTo>
                  <a:cubicBezTo>
                    <a:pt x="10160" y="3501390"/>
                    <a:pt x="12700" y="3561080"/>
                    <a:pt x="15240" y="3604260"/>
                  </a:cubicBezTo>
                  <a:cubicBezTo>
                    <a:pt x="10160" y="3562350"/>
                    <a:pt x="10160" y="3666490"/>
                    <a:pt x="10160" y="3695700"/>
                  </a:cubicBezTo>
                  <a:cubicBezTo>
                    <a:pt x="12700" y="3690620"/>
                    <a:pt x="13970" y="3670300"/>
                    <a:pt x="12700" y="3627120"/>
                  </a:cubicBezTo>
                  <a:cubicBezTo>
                    <a:pt x="15240" y="3632200"/>
                    <a:pt x="15240" y="3688080"/>
                    <a:pt x="16510" y="3714750"/>
                  </a:cubicBezTo>
                  <a:cubicBezTo>
                    <a:pt x="16510" y="3699510"/>
                    <a:pt x="17780" y="3693160"/>
                    <a:pt x="17780" y="3690620"/>
                  </a:cubicBezTo>
                  <a:lnTo>
                    <a:pt x="17780" y="3796030"/>
                  </a:lnTo>
                  <a:cubicBezTo>
                    <a:pt x="16510" y="3798570"/>
                    <a:pt x="15240" y="3794760"/>
                    <a:pt x="15240" y="3764280"/>
                  </a:cubicBezTo>
                  <a:cubicBezTo>
                    <a:pt x="15240" y="3788410"/>
                    <a:pt x="12700" y="3778250"/>
                    <a:pt x="10160" y="3776980"/>
                  </a:cubicBezTo>
                  <a:cubicBezTo>
                    <a:pt x="12700" y="3837940"/>
                    <a:pt x="11430" y="3870960"/>
                    <a:pt x="13970" y="3907790"/>
                  </a:cubicBezTo>
                  <a:cubicBezTo>
                    <a:pt x="11430" y="3942080"/>
                    <a:pt x="12700" y="3884930"/>
                    <a:pt x="10160" y="3919220"/>
                  </a:cubicBezTo>
                  <a:lnTo>
                    <a:pt x="12700" y="3968750"/>
                  </a:lnTo>
                  <a:cubicBezTo>
                    <a:pt x="11430" y="4005580"/>
                    <a:pt x="10160" y="3931920"/>
                    <a:pt x="8890" y="3987800"/>
                  </a:cubicBezTo>
                  <a:cubicBezTo>
                    <a:pt x="10160" y="3994150"/>
                    <a:pt x="12700" y="4039870"/>
                    <a:pt x="11430" y="4084320"/>
                  </a:cubicBezTo>
                  <a:lnTo>
                    <a:pt x="10160" y="4071620"/>
                  </a:lnTo>
                  <a:cubicBezTo>
                    <a:pt x="11430" y="4104640"/>
                    <a:pt x="10160" y="4152900"/>
                    <a:pt x="13970" y="4136390"/>
                  </a:cubicBezTo>
                  <a:lnTo>
                    <a:pt x="8890" y="4175760"/>
                  </a:lnTo>
                  <a:lnTo>
                    <a:pt x="11430" y="4168140"/>
                  </a:lnTo>
                  <a:cubicBezTo>
                    <a:pt x="10160" y="4213860"/>
                    <a:pt x="8890" y="4245610"/>
                    <a:pt x="7620" y="4281170"/>
                  </a:cubicBezTo>
                  <a:lnTo>
                    <a:pt x="7620" y="4311650"/>
                  </a:lnTo>
                  <a:cubicBezTo>
                    <a:pt x="8890" y="4319270"/>
                    <a:pt x="11430" y="4328160"/>
                    <a:pt x="19050" y="4331970"/>
                  </a:cubicBezTo>
                  <a:cubicBezTo>
                    <a:pt x="22860" y="4334510"/>
                    <a:pt x="26670" y="4334510"/>
                    <a:pt x="31750" y="4335780"/>
                  </a:cubicBezTo>
                  <a:lnTo>
                    <a:pt x="41910" y="4335780"/>
                  </a:lnTo>
                  <a:cubicBezTo>
                    <a:pt x="53340" y="4335780"/>
                    <a:pt x="63500" y="4335780"/>
                    <a:pt x="77470" y="4334510"/>
                  </a:cubicBezTo>
                  <a:cubicBezTo>
                    <a:pt x="83820" y="4333240"/>
                    <a:pt x="91440" y="4331969"/>
                    <a:pt x="99060" y="4329430"/>
                  </a:cubicBezTo>
                  <a:cubicBezTo>
                    <a:pt x="106680" y="4326890"/>
                    <a:pt x="114300" y="4320540"/>
                    <a:pt x="120650" y="4314190"/>
                  </a:cubicBezTo>
                  <a:cubicBezTo>
                    <a:pt x="114300" y="4320540"/>
                    <a:pt x="110490" y="4321810"/>
                    <a:pt x="107950" y="4323080"/>
                  </a:cubicBezTo>
                  <a:cubicBezTo>
                    <a:pt x="106680" y="4323080"/>
                    <a:pt x="107950" y="4323080"/>
                    <a:pt x="109220" y="4320540"/>
                  </a:cubicBezTo>
                  <a:cubicBezTo>
                    <a:pt x="114300" y="4316730"/>
                    <a:pt x="121920" y="4307840"/>
                    <a:pt x="127000" y="4301490"/>
                  </a:cubicBezTo>
                  <a:cubicBezTo>
                    <a:pt x="119380" y="4311649"/>
                    <a:pt x="109220" y="4320540"/>
                    <a:pt x="100330" y="4324349"/>
                  </a:cubicBezTo>
                  <a:cubicBezTo>
                    <a:pt x="91440" y="4328159"/>
                    <a:pt x="82550" y="4330699"/>
                    <a:pt x="74930" y="4331969"/>
                  </a:cubicBezTo>
                  <a:cubicBezTo>
                    <a:pt x="71120" y="4333240"/>
                    <a:pt x="67310" y="4333240"/>
                    <a:pt x="63500" y="4333240"/>
                  </a:cubicBezTo>
                  <a:cubicBezTo>
                    <a:pt x="59690" y="4333240"/>
                    <a:pt x="55880" y="4334510"/>
                    <a:pt x="52070" y="4334510"/>
                  </a:cubicBezTo>
                  <a:cubicBezTo>
                    <a:pt x="48260" y="4334510"/>
                    <a:pt x="43180" y="4335780"/>
                    <a:pt x="38100" y="4335780"/>
                  </a:cubicBezTo>
                  <a:cubicBezTo>
                    <a:pt x="30480" y="4335780"/>
                    <a:pt x="20320" y="4335780"/>
                    <a:pt x="13970" y="4328160"/>
                  </a:cubicBezTo>
                  <a:cubicBezTo>
                    <a:pt x="12700" y="4325619"/>
                    <a:pt x="16510" y="4330700"/>
                    <a:pt x="25400" y="4331969"/>
                  </a:cubicBezTo>
                  <a:cubicBezTo>
                    <a:pt x="29210" y="4333240"/>
                    <a:pt x="35560" y="4331969"/>
                    <a:pt x="39370" y="4331969"/>
                  </a:cubicBezTo>
                  <a:cubicBezTo>
                    <a:pt x="43180" y="4331969"/>
                    <a:pt x="45720" y="4330699"/>
                    <a:pt x="49530" y="4330699"/>
                  </a:cubicBezTo>
                  <a:cubicBezTo>
                    <a:pt x="54610" y="4329429"/>
                    <a:pt x="57150" y="4329429"/>
                    <a:pt x="58420" y="4328159"/>
                  </a:cubicBezTo>
                  <a:cubicBezTo>
                    <a:pt x="69850" y="4328159"/>
                    <a:pt x="81280" y="4328159"/>
                    <a:pt x="93980" y="4324349"/>
                  </a:cubicBezTo>
                  <a:cubicBezTo>
                    <a:pt x="101600" y="4321809"/>
                    <a:pt x="110490" y="4317999"/>
                    <a:pt x="116840" y="4311649"/>
                  </a:cubicBezTo>
                  <a:cubicBezTo>
                    <a:pt x="119380" y="4309109"/>
                    <a:pt x="120650" y="4307840"/>
                    <a:pt x="121920" y="4305299"/>
                  </a:cubicBezTo>
                  <a:cubicBezTo>
                    <a:pt x="124460" y="4302759"/>
                    <a:pt x="125730" y="4300219"/>
                    <a:pt x="127000" y="4298949"/>
                  </a:cubicBezTo>
                  <a:cubicBezTo>
                    <a:pt x="132080" y="4291329"/>
                    <a:pt x="137160" y="4284979"/>
                    <a:pt x="142240" y="4281169"/>
                  </a:cubicBezTo>
                  <a:cubicBezTo>
                    <a:pt x="149860" y="4277360"/>
                    <a:pt x="157480" y="4276090"/>
                    <a:pt x="163830" y="4277360"/>
                  </a:cubicBezTo>
                  <a:cubicBezTo>
                    <a:pt x="171450" y="4276090"/>
                    <a:pt x="180340" y="4276090"/>
                    <a:pt x="187960" y="4276090"/>
                  </a:cubicBezTo>
                  <a:lnTo>
                    <a:pt x="210820" y="4276090"/>
                  </a:lnTo>
                  <a:cubicBezTo>
                    <a:pt x="224790" y="4276090"/>
                    <a:pt x="238760" y="4274819"/>
                    <a:pt x="251460" y="4274819"/>
                  </a:cubicBezTo>
                  <a:cubicBezTo>
                    <a:pt x="278130" y="4273549"/>
                    <a:pt x="303530" y="4273549"/>
                    <a:pt x="341630" y="4274819"/>
                  </a:cubicBezTo>
                  <a:lnTo>
                    <a:pt x="339090" y="4276090"/>
                  </a:lnTo>
                  <a:cubicBezTo>
                    <a:pt x="353060" y="4271010"/>
                    <a:pt x="401320" y="4278630"/>
                    <a:pt x="458470" y="4273549"/>
                  </a:cubicBezTo>
                  <a:lnTo>
                    <a:pt x="426720" y="4272279"/>
                  </a:lnTo>
                  <a:lnTo>
                    <a:pt x="614680" y="4272279"/>
                  </a:lnTo>
                  <a:lnTo>
                    <a:pt x="608330" y="4272279"/>
                  </a:lnTo>
                  <a:lnTo>
                    <a:pt x="621030" y="4273549"/>
                  </a:lnTo>
                  <a:lnTo>
                    <a:pt x="635000" y="4272279"/>
                  </a:lnTo>
                  <a:lnTo>
                    <a:pt x="711200" y="4272279"/>
                  </a:lnTo>
                  <a:cubicBezTo>
                    <a:pt x="708660" y="4273549"/>
                    <a:pt x="718820" y="4274819"/>
                    <a:pt x="730250" y="4276089"/>
                  </a:cubicBezTo>
                  <a:cubicBezTo>
                    <a:pt x="668020" y="4277359"/>
                    <a:pt x="657860" y="4274819"/>
                    <a:pt x="609600" y="4278629"/>
                  </a:cubicBezTo>
                  <a:cubicBezTo>
                    <a:pt x="712470" y="4283709"/>
                    <a:pt x="697230" y="4274819"/>
                    <a:pt x="815340" y="4278629"/>
                  </a:cubicBezTo>
                  <a:lnTo>
                    <a:pt x="842010" y="4272279"/>
                  </a:lnTo>
                  <a:lnTo>
                    <a:pt x="867410" y="4272279"/>
                  </a:lnTo>
                  <a:cubicBezTo>
                    <a:pt x="866140" y="4273549"/>
                    <a:pt x="850900" y="4274819"/>
                    <a:pt x="880110" y="4276089"/>
                  </a:cubicBezTo>
                  <a:cubicBezTo>
                    <a:pt x="901700" y="4274819"/>
                    <a:pt x="894080" y="4273549"/>
                    <a:pt x="882650" y="4272279"/>
                  </a:cubicBezTo>
                  <a:lnTo>
                    <a:pt x="963930" y="4272279"/>
                  </a:lnTo>
                  <a:cubicBezTo>
                    <a:pt x="965200" y="4272279"/>
                    <a:pt x="967740" y="4273549"/>
                    <a:pt x="969010" y="4273549"/>
                  </a:cubicBezTo>
                  <a:cubicBezTo>
                    <a:pt x="988060" y="4272279"/>
                    <a:pt x="1028700" y="4274819"/>
                    <a:pt x="1060450" y="4274819"/>
                  </a:cubicBezTo>
                  <a:cubicBezTo>
                    <a:pt x="1018540" y="4273549"/>
                    <a:pt x="1040130" y="4272279"/>
                    <a:pt x="1059180" y="4272279"/>
                  </a:cubicBezTo>
                  <a:lnTo>
                    <a:pt x="1144270" y="4272279"/>
                  </a:lnTo>
                  <a:cubicBezTo>
                    <a:pt x="1158240" y="4272279"/>
                    <a:pt x="1174750" y="4273549"/>
                    <a:pt x="1179830" y="4274819"/>
                  </a:cubicBezTo>
                  <a:cubicBezTo>
                    <a:pt x="1200150" y="4273549"/>
                    <a:pt x="1231900" y="4272279"/>
                    <a:pt x="1266190" y="4271010"/>
                  </a:cubicBezTo>
                  <a:cubicBezTo>
                    <a:pt x="1297940" y="4271010"/>
                    <a:pt x="1329690" y="4271010"/>
                    <a:pt x="1361440" y="4269740"/>
                  </a:cubicBezTo>
                  <a:cubicBezTo>
                    <a:pt x="1360170" y="4269740"/>
                    <a:pt x="1365250" y="4269740"/>
                    <a:pt x="1351280" y="4271010"/>
                  </a:cubicBezTo>
                  <a:lnTo>
                    <a:pt x="1701800" y="4271010"/>
                  </a:lnTo>
                  <a:cubicBezTo>
                    <a:pt x="1720850" y="4272280"/>
                    <a:pt x="1738630" y="4273550"/>
                    <a:pt x="1744980" y="4273550"/>
                  </a:cubicBezTo>
                  <a:cubicBezTo>
                    <a:pt x="1864360" y="4265930"/>
                    <a:pt x="1865630" y="4281170"/>
                    <a:pt x="1981200" y="4277360"/>
                  </a:cubicBezTo>
                  <a:cubicBezTo>
                    <a:pt x="2052320" y="4274819"/>
                    <a:pt x="1973580" y="4273550"/>
                    <a:pt x="1978660" y="4271010"/>
                  </a:cubicBezTo>
                  <a:cubicBezTo>
                    <a:pt x="2018030" y="4271010"/>
                    <a:pt x="2057400" y="4268469"/>
                    <a:pt x="2089150" y="4269740"/>
                  </a:cubicBezTo>
                  <a:cubicBezTo>
                    <a:pt x="2085340" y="4272280"/>
                    <a:pt x="2061210" y="4272280"/>
                    <a:pt x="2037080" y="4272280"/>
                  </a:cubicBezTo>
                  <a:cubicBezTo>
                    <a:pt x="2052320" y="4277360"/>
                    <a:pt x="2080260" y="4271010"/>
                    <a:pt x="2123440" y="4274820"/>
                  </a:cubicBezTo>
                  <a:cubicBezTo>
                    <a:pt x="2119630" y="4274820"/>
                    <a:pt x="2104390" y="4273550"/>
                    <a:pt x="2115820" y="4272280"/>
                  </a:cubicBezTo>
                  <a:cubicBezTo>
                    <a:pt x="2222500" y="4273550"/>
                    <a:pt x="2175510" y="4268470"/>
                    <a:pt x="2313940" y="4271010"/>
                  </a:cubicBezTo>
                  <a:cubicBezTo>
                    <a:pt x="2329180" y="4269740"/>
                    <a:pt x="2344420" y="4269740"/>
                    <a:pt x="2349500" y="4268469"/>
                  </a:cubicBezTo>
                  <a:lnTo>
                    <a:pt x="2381250" y="4268469"/>
                  </a:lnTo>
                  <a:cubicBezTo>
                    <a:pt x="2419350" y="4271010"/>
                    <a:pt x="2405380" y="4271010"/>
                    <a:pt x="2482850" y="4274819"/>
                  </a:cubicBezTo>
                  <a:cubicBezTo>
                    <a:pt x="2480310" y="4273549"/>
                    <a:pt x="2467610" y="4271010"/>
                    <a:pt x="2457450" y="4268469"/>
                  </a:cubicBezTo>
                  <a:lnTo>
                    <a:pt x="2660650" y="4268469"/>
                  </a:lnTo>
                  <a:cubicBezTo>
                    <a:pt x="2653030" y="4268469"/>
                    <a:pt x="2641600" y="4269740"/>
                    <a:pt x="2626360" y="4268469"/>
                  </a:cubicBezTo>
                  <a:cubicBezTo>
                    <a:pt x="2637790" y="4273549"/>
                    <a:pt x="2697480" y="4267199"/>
                    <a:pt x="2744470" y="4268469"/>
                  </a:cubicBezTo>
                  <a:lnTo>
                    <a:pt x="2739390" y="4273549"/>
                  </a:lnTo>
                  <a:cubicBezTo>
                    <a:pt x="2760980" y="4273549"/>
                    <a:pt x="2791460" y="4272279"/>
                    <a:pt x="2821940" y="4272279"/>
                  </a:cubicBezTo>
                  <a:cubicBezTo>
                    <a:pt x="2837180" y="4272279"/>
                    <a:pt x="2853690" y="4272279"/>
                    <a:pt x="2868930" y="4273549"/>
                  </a:cubicBezTo>
                  <a:cubicBezTo>
                    <a:pt x="2884170" y="4274819"/>
                    <a:pt x="2899410" y="4277359"/>
                    <a:pt x="2907030" y="4284979"/>
                  </a:cubicBezTo>
                  <a:cubicBezTo>
                    <a:pt x="2903220" y="4283709"/>
                    <a:pt x="2900680" y="4282439"/>
                    <a:pt x="2896870" y="4282439"/>
                  </a:cubicBezTo>
                  <a:cubicBezTo>
                    <a:pt x="2901950" y="4283709"/>
                    <a:pt x="2907030" y="4286249"/>
                    <a:pt x="2910840" y="4291329"/>
                  </a:cubicBezTo>
                  <a:cubicBezTo>
                    <a:pt x="2914650" y="4295139"/>
                    <a:pt x="2918460" y="4301489"/>
                    <a:pt x="2923540" y="4307839"/>
                  </a:cubicBezTo>
                  <a:cubicBezTo>
                    <a:pt x="2928620" y="4314189"/>
                    <a:pt x="2933700" y="4320539"/>
                    <a:pt x="2941320" y="4325619"/>
                  </a:cubicBezTo>
                  <a:cubicBezTo>
                    <a:pt x="2945130" y="4328159"/>
                    <a:pt x="2950210" y="4329429"/>
                    <a:pt x="2954020" y="4330699"/>
                  </a:cubicBezTo>
                  <a:cubicBezTo>
                    <a:pt x="2957830" y="4331969"/>
                    <a:pt x="2961640" y="4331969"/>
                    <a:pt x="2965450" y="4331969"/>
                  </a:cubicBezTo>
                  <a:cubicBezTo>
                    <a:pt x="2979420" y="4333239"/>
                    <a:pt x="2994660" y="4335779"/>
                    <a:pt x="3009900" y="4334509"/>
                  </a:cubicBezTo>
                  <a:cubicBezTo>
                    <a:pt x="3017520" y="4334509"/>
                    <a:pt x="3031490" y="4333239"/>
                    <a:pt x="3035300" y="4323079"/>
                  </a:cubicBezTo>
                  <a:cubicBezTo>
                    <a:pt x="3036570" y="4319269"/>
                    <a:pt x="3036570" y="4312919"/>
                    <a:pt x="3036570" y="4309109"/>
                  </a:cubicBezTo>
                  <a:lnTo>
                    <a:pt x="3036570" y="4297679"/>
                  </a:lnTo>
                  <a:cubicBezTo>
                    <a:pt x="3036570" y="4239259"/>
                    <a:pt x="3036570" y="4183379"/>
                    <a:pt x="3035300" y="4135119"/>
                  </a:cubicBezTo>
                  <a:lnTo>
                    <a:pt x="3037840" y="4084319"/>
                  </a:lnTo>
                  <a:cubicBezTo>
                    <a:pt x="3034030" y="3962399"/>
                    <a:pt x="3036570" y="4180840"/>
                    <a:pt x="3030220" y="4132579"/>
                  </a:cubicBezTo>
                  <a:lnTo>
                    <a:pt x="3030220" y="4114799"/>
                  </a:lnTo>
                  <a:cubicBezTo>
                    <a:pt x="3034030" y="4104640"/>
                    <a:pt x="3031490" y="4081779"/>
                    <a:pt x="3030220" y="4051299"/>
                  </a:cubicBezTo>
                  <a:lnTo>
                    <a:pt x="3030220" y="3971290"/>
                  </a:lnTo>
                  <a:cubicBezTo>
                    <a:pt x="3032760" y="3954780"/>
                    <a:pt x="3031490" y="4048760"/>
                    <a:pt x="3035300" y="4013199"/>
                  </a:cubicBezTo>
                  <a:cubicBezTo>
                    <a:pt x="3030220" y="3996690"/>
                    <a:pt x="3034030" y="3973829"/>
                    <a:pt x="3032760" y="3934459"/>
                  </a:cubicBezTo>
                  <a:cubicBezTo>
                    <a:pt x="3036570" y="3943349"/>
                    <a:pt x="3032760" y="3851909"/>
                    <a:pt x="3037840" y="3876039"/>
                  </a:cubicBezTo>
                  <a:lnTo>
                    <a:pt x="3030220" y="3736339"/>
                  </a:lnTo>
                  <a:cubicBezTo>
                    <a:pt x="3032760" y="3713479"/>
                    <a:pt x="3031490" y="3674109"/>
                    <a:pt x="3031490" y="3643629"/>
                  </a:cubicBezTo>
                  <a:cubicBezTo>
                    <a:pt x="3031490" y="3669029"/>
                    <a:pt x="3030220" y="3675379"/>
                    <a:pt x="3030220" y="3674109"/>
                  </a:cubicBezTo>
                  <a:lnTo>
                    <a:pt x="3030220" y="3562349"/>
                  </a:lnTo>
                  <a:cubicBezTo>
                    <a:pt x="3032760" y="3555999"/>
                    <a:pt x="3036570" y="3503929"/>
                    <a:pt x="3039110" y="3500119"/>
                  </a:cubicBezTo>
                  <a:cubicBezTo>
                    <a:pt x="3036570" y="3417569"/>
                    <a:pt x="3032760" y="3369310"/>
                    <a:pt x="3030220" y="3305810"/>
                  </a:cubicBezTo>
                  <a:lnTo>
                    <a:pt x="3035300" y="3307080"/>
                  </a:lnTo>
                  <a:cubicBezTo>
                    <a:pt x="3034030" y="3298190"/>
                    <a:pt x="3031490" y="3266440"/>
                    <a:pt x="3030220" y="3252470"/>
                  </a:cubicBezTo>
                  <a:lnTo>
                    <a:pt x="3030220" y="3162300"/>
                  </a:lnTo>
                  <a:cubicBezTo>
                    <a:pt x="3034030" y="3171190"/>
                    <a:pt x="3035300" y="3201670"/>
                    <a:pt x="3037840" y="3201670"/>
                  </a:cubicBezTo>
                  <a:lnTo>
                    <a:pt x="3035300" y="3149600"/>
                  </a:lnTo>
                  <a:cubicBezTo>
                    <a:pt x="3036570" y="3166110"/>
                    <a:pt x="3036570" y="3117850"/>
                    <a:pt x="3039110" y="3134360"/>
                  </a:cubicBezTo>
                  <a:cubicBezTo>
                    <a:pt x="3034030" y="3039110"/>
                    <a:pt x="3041650" y="3001010"/>
                    <a:pt x="3039110" y="2901950"/>
                  </a:cubicBezTo>
                  <a:lnTo>
                    <a:pt x="3037840" y="2957829"/>
                  </a:lnTo>
                  <a:cubicBezTo>
                    <a:pt x="3035300" y="2957829"/>
                    <a:pt x="3035300" y="2926079"/>
                    <a:pt x="3035300" y="2901950"/>
                  </a:cubicBezTo>
                  <a:cubicBezTo>
                    <a:pt x="3039110" y="2875279"/>
                    <a:pt x="3039110" y="2858770"/>
                    <a:pt x="3040380" y="2807970"/>
                  </a:cubicBezTo>
                  <a:cubicBezTo>
                    <a:pt x="3037840" y="2764790"/>
                    <a:pt x="3034030" y="2739390"/>
                    <a:pt x="3034030" y="2680970"/>
                  </a:cubicBezTo>
                  <a:cubicBezTo>
                    <a:pt x="3039110" y="2693670"/>
                    <a:pt x="3036570" y="2583180"/>
                    <a:pt x="3041650" y="2571750"/>
                  </a:cubicBezTo>
                  <a:cubicBezTo>
                    <a:pt x="3036570" y="2559050"/>
                    <a:pt x="3040380" y="2457450"/>
                    <a:pt x="3037840" y="2448560"/>
                  </a:cubicBezTo>
                  <a:cubicBezTo>
                    <a:pt x="3036570" y="2416810"/>
                    <a:pt x="3037840" y="2373630"/>
                    <a:pt x="3040380" y="2373630"/>
                  </a:cubicBezTo>
                  <a:cubicBezTo>
                    <a:pt x="3040380" y="2378710"/>
                    <a:pt x="3040380" y="2387600"/>
                    <a:pt x="3041650" y="2397760"/>
                  </a:cubicBezTo>
                  <a:lnTo>
                    <a:pt x="3041650" y="2366010"/>
                  </a:lnTo>
                  <a:cubicBezTo>
                    <a:pt x="3041650" y="2368550"/>
                    <a:pt x="3042920" y="2368550"/>
                    <a:pt x="3042920" y="2371090"/>
                  </a:cubicBezTo>
                  <a:cubicBezTo>
                    <a:pt x="3042920" y="2343150"/>
                    <a:pt x="3039110" y="2343150"/>
                    <a:pt x="3041650" y="2306319"/>
                  </a:cubicBezTo>
                  <a:cubicBezTo>
                    <a:pt x="3045460" y="2297429"/>
                    <a:pt x="3045460" y="2317749"/>
                    <a:pt x="3046730" y="2332990"/>
                  </a:cubicBezTo>
                  <a:close/>
                  <a:moveTo>
                    <a:pt x="20320" y="4057650"/>
                  </a:moveTo>
                  <a:cubicBezTo>
                    <a:pt x="17780" y="4043680"/>
                    <a:pt x="15240" y="4028440"/>
                    <a:pt x="16510" y="3971290"/>
                  </a:cubicBezTo>
                  <a:cubicBezTo>
                    <a:pt x="19050" y="4010660"/>
                    <a:pt x="20320" y="4013200"/>
                    <a:pt x="20320" y="4004310"/>
                  </a:cubicBezTo>
                  <a:lnTo>
                    <a:pt x="20320" y="4057651"/>
                  </a:lnTo>
                  <a:close/>
                  <a:moveTo>
                    <a:pt x="20320" y="269240"/>
                  </a:moveTo>
                  <a:cubicBezTo>
                    <a:pt x="22860" y="260350"/>
                    <a:pt x="24130" y="264160"/>
                    <a:pt x="25400" y="254000"/>
                  </a:cubicBezTo>
                  <a:lnTo>
                    <a:pt x="25400" y="351790"/>
                  </a:lnTo>
                  <a:cubicBezTo>
                    <a:pt x="24130" y="365760"/>
                    <a:pt x="22860" y="336550"/>
                    <a:pt x="21590" y="340360"/>
                  </a:cubicBezTo>
                  <a:lnTo>
                    <a:pt x="25400" y="369570"/>
                  </a:lnTo>
                  <a:lnTo>
                    <a:pt x="25400" y="412750"/>
                  </a:lnTo>
                  <a:lnTo>
                    <a:pt x="25400" y="405130"/>
                  </a:lnTo>
                  <a:lnTo>
                    <a:pt x="24130" y="410210"/>
                  </a:lnTo>
                  <a:lnTo>
                    <a:pt x="26670" y="424180"/>
                  </a:lnTo>
                  <a:lnTo>
                    <a:pt x="26670" y="508000"/>
                  </a:lnTo>
                  <a:lnTo>
                    <a:pt x="26670" y="496570"/>
                  </a:lnTo>
                  <a:cubicBezTo>
                    <a:pt x="25400" y="506730"/>
                    <a:pt x="26670" y="513080"/>
                    <a:pt x="26670" y="518160"/>
                  </a:cubicBezTo>
                  <a:lnTo>
                    <a:pt x="26670" y="547370"/>
                  </a:lnTo>
                  <a:cubicBezTo>
                    <a:pt x="24130" y="565150"/>
                    <a:pt x="21590" y="542290"/>
                    <a:pt x="21590" y="504190"/>
                  </a:cubicBezTo>
                  <a:cubicBezTo>
                    <a:pt x="20320" y="462280"/>
                    <a:pt x="25400" y="466090"/>
                    <a:pt x="21590" y="429260"/>
                  </a:cubicBezTo>
                  <a:lnTo>
                    <a:pt x="20320" y="449580"/>
                  </a:lnTo>
                  <a:lnTo>
                    <a:pt x="20320" y="269240"/>
                  </a:lnTo>
                  <a:close/>
                  <a:moveTo>
                    <a:pt x="19050" y="911860"/>
                  </a:moveTo>
                  <a:lnTo>
                    <a:pt x="19050" y="915670"/>
                  </a:lnTo>
                  <a:lnTo>
                    <a:pt x="19050" y="911860"/>
                  </a:lnTo>
                  <a:close/>
                  <a:moveTo>
                    <a:pt x="17780" y="976630"/>
                  </a:moveTo>
                  <a:cubicBezTo>
                    <a:pt x="19050" y="974090"/>
                    <a:pt x="19050" y="974090"/>
                    <a:pt x="19050" y="977900"/>
                  </a:cubicBezTo>
                  <a:lnTo>
                    <a:pt x="19050" y="1056640"/>
                  </a:lnTo>
                  <a:cubicBezTo>
                    <a:pt x="19050" y="1029970"/>
                    <a:pt x="17780" y="1013460"/>
                    <a:pt x="17780" y="976630"/>
                  </a:cubicBezTo>
                  <a:close/>
                  <a:moveTo>
                    <a:pt x="16510" y="1065530"/>
                  </a:moveTo>
                  <a:cubicBezTo>
                    <a:pt x="17780" y="1076960"/>
                    <a:pt x="19050" y="1075690"/>
                    <a:pt x="20320" y="1094740"/>
                  </a:cubicBezTo>
                  <a:lnTo>
                    <a:pt x="20320" y="1169670"/>
                  </a:lnTo>
                  <a:lnTo>
                    <a:pt x="16510" y="1065530"/>
                  </a:lnTo>
                  <a:close/>
                  <a:moveTo>
                    <a:pt x="19050" y="1311910"/>
                  </a:moveTo>
                  <a:cubicBezTo>
                    <a:pt x="19050" y="1309370"/>
                    <a:pt x="19050" y="1306830"/>
                    <a:pt x="20320" y="1304290"/>
                  </a:cubicBezTo>
                  <a:lnTo>
                    <a:pt x="20320" y="1327150"/>
                  </a:lnTo>
                  <a:lnTo>
                    <a:pt x="19050" y="1311910"/>
                  </a:lnTo>
                  <a:close/>
                  <a:moveTo>
                    <a:pt x="20320" y="534670"/>
                  </a:moveTo>
                  <a:cubicBezTo>
                    <a:pt x="21590" y="561340"/>
                    <a:pt x="24130" y="581660"/>
                    <a:pt x="25400" y="598170"/>
                  </a:cubicBezTo>
                  <a:lnTo>
                    <a:pt x="25400" y="754380"/>
                  </a:lnTo>
                  <a:cubicBezTo>
                    <a:pt x="21590" y="731520"/>
                    <a:pt x="26670" y="651510"/>
                    <a:pt x="22860" y="641350"/>
                  </a:cubicBezTo>
                  <a:cubicBezTo>
                    <a:pt x="22860" y="670560"/>
                    <a:pt x="21590" y="697230"/>
                    <a:pt x="20320" y="715010"/>
                  </a:cubicBezTo>
                  <a:lnTo>
                    <a:pt x="20320" y="534670"/>
                  </a:lnTo>
                  <a:close/>
                  <a:moveTo>
                    <a:pt x="20320" y="1764030"/>
                  </a:moveTo>
                  <a:lnTo>
                    <a:pt x="20320" y="1855470"/>
                  </a:lnTo>
                  <a:cubicBezTo>
                    <a:pt x="19050" y="1858010"/>
                    <a:pt x="16510" y="1855470"/>
                    <a:pt x="16510" y="1842770"/>
                  </a:cubicBezTo>
                  <a:cubicBezTo>
                    <a:pt x="21590" y="1847850"/>
                    <a:pt x="19050" y="1800860"/>
                    <a:pt x="20320" y="1764030"/>
                  </a:cubicBezTo>
                  <a:close/>
                  <a:moveTo>
                    <a:pt x="17780" y="2103120"/>
                  </a:moveTo>
                  <a:cubicBezTo>
                    <a:pt x="20320" y="2089150"/>
                    <a:pt x="17780" y="2038350"/>
                    <a:pt x="21590" y="2039620"/>
                  </a:cubicBezTo>
                  <a:lnTo>
                    <a:pt x="21590" y="2131060"/>
                  </a:lnTo>
                  <a:lnTo>
                    <a:pt x="17780" y="2103120"/>
                  </a:lnTo>
                  <a:close/>
                  <a:moveTo>
                    <a:pt x="26670" y="2277110"/>
                  </a:moveTo>
                  <a:cubicBezTo>
                    <a:pt x="26670" y="2150110"/>
                    <a:pt x="25400" y="2023110"/>
                    <a:pt x="25400" y="1892300"/>
                  </a:cubicBezTo>
                  <a:cubicBezTo>
                    <a:pt x="25400" y="1897380"/>
                    <a:pt x="25400" y="1898650"/>
                    <a:pt x="26670" y="1903730"/>
                  </a:cubicBezTo>
                  <a:cubicBezTo>
                    <a:pt x="26670" y="1888490"/>
                    <a:pt x="25400" y="1871980"/>
                    <a:pt x="25400" y="1855470"/>
                  </a:cubicBezTo>
                  <a:cubicBezTo>
                    <a:pt x="25400" y="1851660"/>
                    <a:pt x="26670" y="1860550"/>
                    <a:pt x="26670" y="1865630"/>
                  </a:cubicBezTo>
                  <a:cubicBezTo>
                    <a:pt x="29210" y="1800860"/>
                    <a:pt x="25400" y="1675130"/>
                    <a:pt x="26670" y="1634490"/>
                  </a:cubicBezTo>
                  <a:cubicBezTo>
                    <a:pt x="26670" y="1616710"/>
                    <a:pt x="25400" y="1607820"/>
                    <a:pt x="24130" y="1617980"/>
                  </a:cubicBezTo>
                  <a:lnTo>
                    <a:pt x="24130" y="1290320"/>
                  </a:lnTo>
                  <a:cubicBezTo>
                    <a:pt x="24130" y="1209040"/>
                    <a:pt x="24130" y="1129030"/>
                    <a:pt x="22860" y="1047750"/>
                  </a:cubicBezTo>
                  <a:cubicBezTo>
                    <a:pt x="22860" y="1049020"/>
                    <a:pt x="24130" y="1047750"/>
                    <a:pt x="24130" y="1042670"/>
                  </a:cubicBezTo>
                  <a:cubicBezTo>
                    <a:pt x="24130" y="1013460"/>
                    <a:pt x="24130" y="972820"/>
                    <a:pt x="21590" y="941070"/>
                  </a:cubicBezTo>
                  <a:lnTo>
                    <a:pt x="21590" y="864870"/>
                  </a:lnTo>
                  <a:cubicBezTo>
                    <a:pt x="21590" y="862330"/>
                    <a:pt x="22860" y="862330"/>
                    <a:pt x="22860" y="864870"/>
                  </a:cubicBezTo>
                  <a:cubicBezTo>
                    <a:pt x="21590" y="844550"/>
                    <a:pt x="21590" y="822960"/>
                    <a:pt x="21590" y="802640"/>
                  </a:cubicBezTo>
                  <a:cubicBezTo>
                    <a:pt x="22860" y="796290"/>
                    <a:pt x="24130" y="786130"/>
                    <a:pt x="25400" y="774700"/>
                  </a:cubicBezTo>
                  <a:lnTo>
                    <a:pt x="25400" y="1443990"/>
                  </a:lnTo>
                  <a:cubicBezTo>
                    <a:pt x="26670" y="1454150"/>
                    <a:pt x="26670" y="1816100"/>
                    <a:pt x="26670" y="2277110"/>
                  </a:cubicBezTo>
                  <a:close/>
                  <a:moveTo>
                    <a:pt x="82550" y="55880"/>
                  </a:moveTo>
                  <a:lnTo>
                    <a:pt x="85090" y="55880"/>
                  </a:lnTo>
                  <a:lnTo>
                    <a:pt x="82550" y="55880"/>
                  </a:lnTo>
                  <a:cubicBezTo>
                    <a:pt x="83820" y="55880"/>
                    <a:pt x="83820" y="55880"/>
                    <a:pt x="82550" y="55880"/>
                  </a:cubicBezTo>
                  <a:close/>
                  <a:moveTo>
                    <a:pt x="474980" y="4259580"/>
                  </a:moveTo>
                  <a:cubicBezTo>
                    <a:pt x="476250" y="4259580"/>
                    <a:pt x="477520" y="4258310"/>
                    <a:pt x="480060" y="4258310"/>
                  </a:cubicBezTo>
                  <a:lnTo>
                    <a:pt x="532130" y="4258310"/>
                  </a:lnTo>
                  <a:cubicBezTo>
                    <a:pt x="513080" y="4259580"/>
                    <a:pt x="494030" y="4259580"/>
                    <a:pt x="474980" y="4259580"/>
                  </a:cubicBezTo>
                  <a:close/>
                  <a:moveTo>
                    <a:pt x="577850" y="4258310"/>
                  </a:moveTo>
                  <a:lnTo>
                    <a:pt x="591820" y="4258310"/>
                  </a:lnTo>
                  <a:lnTo>
                    <a:pt x="577850" y="4258310"/>
                  </a:lnTo>
                  <a:close/>
                  <a:moveTo>
                    <a:pt x="1807210" y="4263390"/>
                  </a:moveTo>
                  <a:lnTo>
                    <a:pt x="1808480" y="4263390"/>
                  </a:lnTo>
                  <a:lnTo>
                    <a:pt x="1807210" y="4263390"/>
                  </a:lnTo>
                  <a:close/>
                  <a:moveTo>
                    <a:pt x="1888490" y="4263390"/>
                  </a:moveTo>
                  <a:lnTo>
                    <a:pt x="1979930" y="4263390"/>
                  </a:lnTo>
                  <a:lnTo>
                    <a:pt x="1888490" y="4263390"/>
                  </a:lnTo>
                  <a:close/>
                  <a:moveTo>
                    <a:pt x="3039110" y="1672590"/>
                  </a:moveTo>
                  <a:cubicBezTo>
                    <a:pt x="3037840" y="1786890"/>
                    <a:pt x="3042920" y="1764030"/>
                    <a:pt x="3044190" y="1870710"/>
                  </a:cubicBezTo>
                  <a:cubicBezTo>
                    <a:pt x="3037840" y="1925320"/>
                    <a:pt x="3044190" y="1764030"/>
                    <a:pt x="3039110" y="1858010"/>
                  </a:cubicBezTo>
                  <a:cubicBezTo>
                    <a:pt x="3037840" y="1833880"/>
                    <a:pt x="3037840" y="1812290"/>
                    <a:pt x="3036570" y="1791970"/>
                  </a:cubicBezTo>
                  <a:cubicBezTo>
                    <a:pt x="3036570" y="1753870"/>
                    <a:pt x="3036570" y="1714500"/>
                    <a:pt x="3035300" y="1676400"/>
                  </a:cubicBezTo>
                  <a:cubicBezTo>
                    <a:pt x="3036570" y="1659890"/>
                    <a:pt x="3037840" y="1647190"/>
                    <a:pt x="3039110" y="1672590"/>
                  </a:cubicBezTo>
                  <a:close/>
                  <a:moveTo>
                    <a:pt x="3034030" y="3046730"/>
                  </a:moveTo>
                  <a:lnTo>
                    <a:pt x="3034030" y="2983230"/>
                  </a:lnTo>
                  <a:cubicBezTo>
                    <a:pt x="3035300" y="2997200"/>
                    <a:pt x="3035300" y="3014980"/>
                    <a:pt x="3034030" y="3046730"/>
                  </a:cubicBezTo>
                  <a:close/>
                  <a:moveTo>
                    <a:pt x="3035300" y="1530350"/>
                  </a:moveTo>
                  <a:lnTo>
                    <a:pt x="3035300" y="1447800"/>
                  </a:lnTo>
                  <a:cubicBezTo>
                    <a:pt x="3036570" y="1450340"/>
                    <a:pt x="3036570" y="1456690"/>
                    <a:pt x="3037840" y="1468120"/>
                  </a:cubicBezTo>
                  <a:cubicBezTo>
                    <a:pt x="3037840" y="1507490"/>
                    <a:pt x="3036570" y="1526540"/>
                    <a:pt x="3035300" y="1539240"/>
                  </a:cubicBezTo>
                  <a:lnTo>
                    <a:pt x="3035300" y="1530350"/>
                  </a:lnTo>
                  <a:close/>
                  <a:moveTo>
                    <a:pt x="3042920" y="2842260"/>
                  </a:moveTo>
                  <a:cubicBezTo>
                    <a:pt x="3041650" y="2861310"/>
                    <a:pt x="3039110" y="2857500"/>
                    <a:pt x="3037840" y="2857500"/>
                  </a:cubicBezTo>
                  <a:cubicBezTo>
                    <a:pt x="3039110" y="2809240"/>
                    <a:pt x="3037840" y="2787650"/>
                    <a:pt x="3035300" y="2767330"/>
                  </a:cubicBezTo>
                  <a:lnTo>
                    <a:pt x="3035300" y="2707640"/>
                  </a:lnTo>
                  <a:cubicBezTo>
                    <a:pt x="3040380" y="2717800"/>
                    <a:pt x="3041650" y="2792730"/>
                    <a:pt x="3042921" y="2842260"/>
                  </a:cubicBezTo>
                  <a:close/>
                </a:path>
              </a:pathLst>
            </a:custGeom>
            <a:blipFill>
              <a:blip r:embed="rId3"/>
              <a:stretch>
                <a:fillRect l="-50020" t="0" r="-6318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7413" y="2547682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3096" y="2623882"/>
            <a:ext cx="9078036" cy="648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4098">
                <a:solidFill>
                  <a:srgbClr val="FFFFFF"/>
                </a:solidFill>
                <a:latin typeface="XM Vahid Bold"/>
              </a:rPr>
              <a:t>professional responsible for designing, implementing, and maintaining security measures to protect computer systems, networks, and data from cyber threats and attacks.</a:t>
            </a:r>
          </a:p>
          <a:p>
            <a:pPr algn="l" marL="884943" indent="-442471" lvl="1">
              <a:lnSpc>
                <a:spcPts val="5738"/>
              </a:lnSpc>
              <a:buFont typeface="Arial"/>
              <a:buChar char="•"/>
            </a:pPr>
          </a:p>
          <a:p>
            <a:pPr algn="l">
              <a:lnSpc>
                <a:spcPts val="5738"/>
              </a:lnSpc>
            </a:pPr>
          </a:p>
          <a:p>
            <a:pPr algn="l">
              <a:lnSpc>
                <a:spcPts val="5738"/>
              </a:lnSpc>
            </a:pPr>
          </a:p>
          <a:p>
            <a:pPr algn="l">
              <a:lnSpc>
                <a:spcPts val="57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13096" y="678195"/>
            <a:ext cx="14789684" cy="145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3"/>
              </a:lnSpc>
            </a:pPr>
            <a:r>
              <a:rPr lang="en-US" sz="8545">
                <a:solidFill>
                  <a:srgbClr val="FFFC00"/>
                </a:solidFill>
                <a:latin typeface="TT Supermolot Condensed Bold"/>
              </a:rPr>
              <a:t>Cyber security: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7933" r="0" b="-402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7413" y="2547682"/>
            <a:ext cx="5746946" cy="13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331192" y="904875"/>
            <a:ext cx="11950316" cy="606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90716" indent="-745358" lvl="1">
              <a:lnSpc>
                <a:spcPts val="9666"/>
              </a:lnSpc>
              <a:buFont typeface="Arial"/>
              <a:buChar char="•"/>
            </a:pPr>
            <a:r>
              <a:rPr lang="en-US" sz="6904">
                <a:solidFill>
                  <a:srgbClr val="FFFC00"/>
                </a:solidFill>
                <a:latin typeface="TT Supermolot Condensed Bold"/>
              </a:rPr>
              <a:t>Data Science</a:t>
            </a:r>
          </a:p>
          <a:p>
            <a:pPr algn="l" marL="1490716" indent="-745358" lvl="1">
              <a:lnSpc>
                <a:spcPts val="9666"/>
              </a:lnSpc>
              <a:buFont typeface="Arial"/>
              <a:buChar char="•"/>
            </a:pPr>
            <a:r>
              <a:rPr lang="en-US" sz="6904">
                <a:solidFill>
                  <a:srgbClr val="FFFC00"/>
                </a:solidFill>
                <a:latin typeface="TT Supermolot Condensed Bold"/>
              </a:rPr>
              <a:t>Data analytics</a:t>
            </a:r>
          </a:p>
          <a:p>
            <a:pPr algn="l" marL="1490716" indent="-745358" lvl="1">
              <a:lnSpc>
                <a:spcPts val="9666"/>
              </a:lnSpc>
              <a:buFont typeface="Arial"/>
              <a:buChar char="•"/>
            </a:pPr>
            <a:r>
              <a:rPr lang="en-US" sz="6904">
                <a:solidFill>
                  <a:srgbClr val="FFFC00"/>
                </a:solidFill>
                <a:latin typeface="TT Supermolot Condensed Bold"/>
              </a:rPr>
              <a:t>Machine learning</a:t>
            </a:r>
          </a:p>
          <a:p>
            <a:pPr algn="l" marL="1490716" indent="-745358" lvl="1">
              <a:lnSpc>
                <a:spcPts val="9666"/>
              </a:lnSpc>
              <a:buFont typeface="Arial"/>
              <a:buChar char="•"/>
            </a:pPr>
            <a:r>
              <a:rPr lang="en-US" sz="6904">
                <a:solidFill>
                  <a:srgbClr val="FFFC00"/>
                </a:solidFill>
                <a:latin typeface="TT Supermolot Condensed Bold"/>
              </a:rPr>
              <a:t>Deep learning</a:t>
            </a:r>
          </a:p>
          <a:p>
            <a:pPr algn="l">
              <a:lnSpc>
                <a:spcPts val="966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79410" y="1028700"/>
            <a:ext cx="10908590" cy="8035994"/>
          </a:xfrm>
          <a:custGeom>
            <a:avLst/>
            <a:gdLst/>
            <a:ahLst/>
            <a:cxnLst/>
            <a:rect r="r" b="b" t="t" l="l"/>
            <a:pathLst>
              <a:path h="8035994" w="10908590">
                <a:moveTo>
                  <a:pt x="0" y="0"/>
                </a:moveTo>
                <a:lnTo>
                  <a:pt x="10908590" y="0"/>
                </a:lnTo>
                <a:lnTo>
                  <a:pt x="10908590" y="8035994"/>
                </a:lnTo>
                <a:lnTo>
                  <a:pt x="0" y="8035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DAFeimC6ChI</dc:identifier>
  <dcterms:modified xsi:type="dcterms:W3CDTF">2011-08-01T06:04:30Z</dcterms:modified>
  <cp:revision>1</cp:revision>
  <dc:title>Navy And White Modern Tech Start Up Presentation</dc:title>
</cp:coreProperties>
</file>